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26133"/>
        </a:solidFill>
        <a:effectLst/>
        <a:uFillTx/>
        <a:latin typeface="Tahoma"/>
        <a:ea typeface="Tahoma"/>
        <a:cs typeface="Tahoma"/>
        <a:sym typeface="Tahom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5261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EDCF"/>
          </a:solidFill>
        </a:fill>
      </a:tcStyle>
    </a:wholeTbl>
    <a:band2H>
      <a:tcTxStyle/>
      <a:tcStyle>
        <a:tcBdr/>
        <a:fill>
          <a:solidFill>
            <a:srgbClr val="FCF6E8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5261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E5E2"/>
          </a:solidFill>
        </a:fill>
      </a:tcStyle>
    </a:wholeTbl>
    <a:band2H>
      <a:tcTxStyle/>
      <a:tcStyle>
        <a:tcBdr/>
        <a:fill>
          <a:solidFill>
            <a:srgbClr val="F2F2F1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5261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ACB"/>
          </a:solidFill>
        </a:fill>
      </a:tcStyle>
    </a:wholeTbl>
    <a:band2H>
      <a:tcTxStyle/>
      <a:tcStyle>
        <a:tcBdr/>
        <a:fill>
          <a:solidFill>
            <a:srgbClr val="EEF5E7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5261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A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5261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26133"/>
              </a:solidFill>
              <a:prstDash val="solid"/>
              <a:round/>
            </a:ln>
          </a:top>
          <a:bottom>
            <a:ln w="25400" cap="flat">
              <a:solidFill>
                <a:srgbClr val="5261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26133"/>
              </a:solidFill>
              <a:prstDash val="solid"/>
              <a:round/>
            </a:ln>
          </a:top>
          <a:bottom>
            <a:ln w="25400" cap="flat">
              <a:solidFill>
                <a:srgbClr val="5261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5261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1CC"/>
          </a:solidFill>
        </a:fill>
      </a:tcStyle>
    </a:wholeTbl>
    <a:band2H>
      <a:tcTxStyle/>
      <a:tcStyle>
        <a:tcBdr/>
        <a:fill>
          <a:solidFill>
            <a:srgbClr val="E9EAE7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26133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26133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26133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382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2" name="Shape 2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itle Text"/>
          <p:cNvSpPr txBox="1">
            <a:spLocks noGrp="1"/>
          </p:cNvSpPr>
          <p:nvPr>
            <p:ph type="title"/>
          </p:nvPr>
        </p:nvSpPr>
        <p:spPr>
          <a:xfrm>
            <a:off x="685800" y="1768475"/>
            <a:ext cx="7772400" cy="1736725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1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algn="ctr">
              <a:buClrTx/>
              <a:buFontTx/>
            </a:lvl2pPr>
            <a:lvl3pPr algn="ctr">
              <a:buClrTx/>
              <a:buFontTx/>
            </a:lvl3pPr>
            <a:lvl4pPr algn="ctr">
              <a:buClrTx/>
              <a:buFontTx/>
            </a:lvl4pPr>
            <a:lvl5pPr algn="ctr"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96401" y="6248400"/>
            <a:ext cx="242799" cy="243840"/>
          </a:xfrm>
          <a:prstGeom prst="rect">
            <a:avLst/>
          </a:prstGeom>
        </p:spPr>
        <p:txBody>
          <a:bodyPr/>
          <a:lstStyle>
            <a:lvl1pPr>
              <a:defRPr>
                <a:effectLst>
                  <a:outerShdw blurRad="381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cap="all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8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/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/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/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/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r>
              <a:t>Title Text</a:t>
            </a:r>
          </a:p>
        </p:txBody>
      </p:sp>
      <p:sp>
        <p:nvSpPr>
          <p:cNvPr id="224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5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ClrTx/>
              <a:buSzTx/>
              <a:buFontTx/>
              <a:buNone/>
              <a:defRPr sz="1400"/>
            </a:pPr>
            <a:endParaRPr/>
          </a:p>
        </p:txBody>
      </p:sp>
      <p:sp>
        <p:nvSpPr>
          <p:cNvPr id="2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r>
              <a:t>Title Text</a:t>
            </a:r>
          </a:p>
        </p:txBody>
      </p:sp>
      <p:sp>
        <p:nvSpPr>
          <p:cNvPr id="234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4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1625" y="1600200"/>
            <a:ext cx="4194175" cy="21732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5" name="Text Placeholder 4"/>
          <p:cNvSpPr>
            <a:spLocks noGrp="1"/>
          </p:cNvSpPr>
          <p:nvPr>
            <p:ph type="body" sz="half" idx="21"/>
          </p:nvPr>
        </p:nvSpPr>
        <p:spPr>
          <a:xfrm>
            <a:off x="4648200" y="1600200"/>
            <a:ext cx="4194175" cy="449897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E5D31"/>
            </a:gs>
            <a:gs pos="100000">
              <a:srgbClr val="47552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2"/>
          <p:cNvGrpSpPr/>
          <p:nvPr/>
        </p:nvGrpSpPr>
        <p:grpSpPr>
          <a:xfrm>
            <a:off x="3707" y="1422400"/>
            <a:ext cx="9143469" cy="5435600"/>
            <a:chOff x="0" y="0"/>
            <a:chExt cx="9143467" cy="5435600"/>
          </a:xfrm>
        </p:grpSpPr>
        <p:grpSp>
          <p:nvGrpSpPr>
            <p:cNvPr id="15" name="Group 3"/>
            <p:cNvGrpSpPr/>
            <p:nvPr/>
          </p:nvGrpSpPr>
          <p:grpSpPr>
            <a:xfrm>
              <a:off x="28042" y="0"/>
              <a:ext cx="9115426" cy="5435600"/>
              <a:chOff x="0" y="0"/>
              <a:chExt cx="9115425" cy="5435600"/>
            </a:xfrm>
          </p:grpSpPr>
          <p:sp>
            <p:nvSpPr>
              <p:cNvPr id="2" name="Freeform 4"/>
              <p:cNvSpPr/>
              <p:nvPr/>
            </p:nvSpPr>
            <p:spPr>
              <a:xfrm>
                <a:off x="2189162" y="349250"/>
                <a:ext cx="4468813" cy="33496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90" y="870"/>
                    </a:moveTo>
                    <a:lnTo>
                      <a:pt x="4819" y="4484"/>
                    </a:lnTo>
                    <a:lnTo>
                      <a:pt x="506" y="4822"/>
                    </a:lnTo>
                    <a:lnTo>
                      <a:pt x="0" y="6419"/>
                    </a:lnTo>
                    <a:lnTo>
                      <a:pt x="2854" y="10503"/>
                    </a:lnTo>
                    <a:lnTo>
                      <a:pt x="4688" y="9234"/>
                    </a:lnTo>
                    <a:lnTo>
                      <a:pt x="7612" y="11107"/>
                    </a:lnTo>
                    <a:lnTo>
                      <a:pt x="8563" y="13707"/>
                    </a:lnTo>
                    <a:lnTo>
                      <a:pt x="8310" y="14844"/>
                    </a:lnTo>
                    <a:lnTo>
                      <a:pt x="8625" y="16983"/>
                    </a:lnTo>
                    <a:lnTo>
                      <a:pt x="8816" y="20464"/>
                    </a:lnTo>
                    <a:lnTo>
                      <a:pt x="11226" y="21600"/>
                    </a:lnTo>
                    <a:lnTo>
                      <a:pt x="12937" y="20730"/>
                    </a:lnTo>
                    <a:lnTo>
                      <a:pt x="12300" y="18191"/>
                    </a:lnTo>
                    <a:lnTo>
                      <a:pt x="15277" y="15918"/>
                    </a:lnTo>
                    <a:lnTo>
                      <a:pt x="17503" y="15785"/>
                    </a:lnTo>
                    <a:lnTo>
                      <a:pt x="18769" y="13912"/>
                    </a:lnTo>
                    <a:lnTo>
                      <a:pt x="18116" y="10247"/>
                    </a:lnTo>
                    <a:lnTo>
                      <a:pt x="19996" y="9142"/>
                    </a:lnTo>
                    <a:lnTo>
                      <a:pt x="21600" y="4648"/>
                    </a:lnTo>
                    <a:lnTo>
                      <a:pt x="19321" y="0"/>
                    </a:lnTo>
                  </a:path>
                </a:pathLst>
              </a:custGeom>
              <a:noFill/>
              <a:ln w="1524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" name="Freeform 5"/>
              <p:cNvSpPr/>
              <p:nvPr/>
            </p:nvSpPr>
            <p:spPr>
              <a:xfrm>
                <a:off x="1035050" y="349250"/>
                <a:ext cx="6296025" cy="37560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750" y="593"/>
                    </a:moveTo>
                    <a:lnTo>
                      <a:pt x="6252" y="2392"/>
                    </a:lnTo>
                    <a:lnTo>
                      <a:pt x="5087" y="1972"/>
                    </a:lnTo>
                    <a:lnTo>
                      <a:pt x="2881" y="2867"/>
                    </a:lnTo>
                    <a:lnTo>
                      <a:pt x="948" y="2985"/>
                    </a:lnTo>
                    <a:lnTo>
                      <a:pt x="0" y="5733"/>
                    </a:lnTo>
                    <a:lnTo>
                      <a:pt x="496" y="6628"/>
                    </a:lnTo>
                    <a:lnTo>
                      <a:pt x="1258" y="5971"/>
                    </a:lnTo>
                    <a:lnTo>
                      <a:pt x="2342" y="6272"/>
                    </a:lnTo>
                    <a:lnTo>
                      <a:pt x="2745" y="7760"/>
                    </a:lnTo>
                    <a:lnTo>
                      <a:pt x="1890" y="9312"/>
                    </a:lnTo>
                    <a:lnTo>
                      <a:pt x="2881" y="10444"/>
                    </a:lnTo>
                    <a:lnTo>
                      <a:pt x="3959" y="10088"/>
                    </a:lnTo>
                    <a:lnTo>
                      <a:pt x="4907" y="11101"/>
                    </a:lnTo>
                    <a:lnTo>
                      <a:pt x="6841" y="11220"/>
                    </a:lnTo>
                    <a:lnTo>
                      <a:pt x="8774" y="13009"/>
                    </a:lnTo>
                    <a:lnTo>
                      <a:pt x="9226" y="15273"/>
                    </a:lnTo>
                    <a:lnTo>
                      <a:pt x="8818" y="19336"/>
                    </a:lnTo>
                    <a:lnTo>
                      <a:pt x="9226" y="20705"/>
                    </a:lnTo>
                    <a:lnTo>
                      <a:pt x="11611" y="20468"/>
                    </a:lnTo>
                    <a:lnTo>
                      <a:pt x="12467" y="21600"/>
                    </a:lnTo>
                    <a:lnTo>
                      <a:pt x="14128" y="18679"/>
                    </a:lnTo>
                    <a:lnTo>
                      <a:pt x="13817" y="16588"/>
                    </a:lnTo>
                    <a:lnTo>
                      <a:pt x="15348" y="15273"/>
                    </a:lnTo>
                    <a:lnTo>
                      <a:pt x="16426" y="15693"/>
                    </a:lnTo>
                    <a:lnTo>
                      <a:pt x="17864" y="14744"/>
                    </a:lnTo>
                    <a:lnTo>
                      <a:pt x="18545" y="10718"/>
                    </a:lnTo>
                    <a:lnTo>
                      <a:pt x="19841" y="8417"/>
                    </a:lnTo>
                    <a:lnTo>
                      <a:pt x="21600" y="8180"/>
                    </a:lnTo>
                    <a:lnTo>
                      <a:pt x="21284" y="6692"/>
                    </a:lnTo>
                    <a:lnTo>
                      <a:pt x="19982" y="5140"/>
                    </a:lnTo>
                    <a:lnTo>
                      <a:pt x="20789" y="1917"/>
                    </a:lnTo>
                    <a:lnTo>
                      <a:pt x="19552" y="0"/>
                    </a:lnTo>
                  </a:path>
                </a:pathLst>
              </a:custGeom>
              <a:noFill/>
              <a:ln w="1651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" name="Freeform 6"/>
              <p:cNvSpPr/>
              <p:nvPr/>
            </p:nvSpPr>
            <p:spPr>
              <a:xfrm>
                <a:off x="0" y="274637"/>
                <a:ext cx="9099550" cy="49323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05" y="0"/>
                    </a:moveTo>
                    <a:lnTo>
                      <a:pt x="501" y="2280"/>
                    </a:lnTo>
                    <a:lnTo>
                      <a:pt x="0" y="4630"/>
                    </a:lnTo>
                    <a:lnTo>
                      <a:pt x="313" y="8488"/>
                    </a:lnTo>
                    <a:lnTo>
                      <a:pt x="1556" y="10532"/>
                    </a:lnTo>
                    <a:lnTo>
                      <a:pt x="3320" y="11818"/>
                    </a:lnTo>
                    <a:lnTo>
                      <a:pt x="5426" y="11478"/>
                    </a:lnTo>
                    <a:lnTo>
                      <a:pt x="6613" y="13487"/>
                    </a:lnTo>
                    <a:lnTo>
                      <a:pt x="6229" y="14780"/>
                    </a:lnTo>
                    <a:lnTo>
                      <a:pt x="4281" y="14891"/>
                    </a:lnTo>
                    <a:lnTo>
                      <a:pt x="3433" y="14050"/>
                    </a:lnTo>
                    <a:lnTo>
                      <a:pt x="2785" y="14891"/>
                    </a:lnTo>
                    <a:lnTo>
                      <a:pt x="3595" y="17547"/>
                    </a:lnTo>
                    <a:lnTo>
                      <a:pt x="3667" y="20196"/>
                    </a:lnTo>
                    <a:lnTo>
                      <a:pt x="5694" y="21600"/>
                    </a:lnTo>
                    <a:lnTo>
                      <a:pt x="6195" y="20314"/>
                    </a:lnTo>
                    <a:lnTo>
                      <a:pt x="7827" y="19445"/>
                    </a:lnTo>
                    <a:lnTo>
                      <a:pt x="9835" y="20592"/>
                    </a:lnTo>
                    <a:lnTo>
                      <a:pt x="12142" y="19549"/>
                    </a:lnTo>
                    <a:lnTo>
                      <a:pt x="12974" y="20314"/>
                    </a:lnTo>
                    <a:lnTo>
                      <a:pt x="14549" y="18409"/>
                    </a:lnTo>
                    <a:lnTo>
                      <a:pt x="15544" y="16066"/>
                    </a:lnTo>
                    <a:lnTo>
                      <a:pt x="16464" y="16115"/>
                    </a:lnTo>
                    <a:lnTo>
                      <a:pt x="17161" y="16998"/>
                    </a:lnTo>
                    <a:lnTo>
                      <a:pt x="18898" y="14891"/>
                    </a:lnTo>
                    <a:lnTo>
                      <a:pt x="20364" y="15190"/>
                    </a:lnTo>
                    <a:lnTo>
                      <a:pt x="21600" y="14384"/>
                    </a:lnTo>
                  </a:path>
                </a:pathLst>
              </a:custGeom>
              <a:noFill/>
              <a:ln w="1651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" name="Freeform 7"/>
              <p:cNvSpPr/>
              <p:nvPr/>
            </p:nvSpPr>
            <p:spPr>
              <a:xfrm>
                <a:off x="352425" y="395287"/>
                <a:ext cx="8750300" cy="4381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0" y="0"/>
                    </a:moveTo>
                    <a:lnTo>
                      <a:pt x="0" y="2630"/>
                    </a:lnTo>
                    <a:lnTo>
                      <a:pt x="321" y="6425"/>
                    </a:lnTo>
                    <a:lnTo>
                      <a:pt x="952" y="6832"/>
                    </a:lnTo>
                    <a:lnTo>
                      <a:pt x="1854" y="8507"/>
                    </a:lnTo>
                    <a:lnTo>
                      <a:pt x="2183" y="11277"/>
                    </a:lnTo>
                    <a:lnTo>
                      <a:pt x="3288" y="11731"/>
                    </a:lnTo>
                    <a:lnTo>
                      <a:pt x="4930" y="10557"/>
                    </a:lnTo>
                    <a:lnTo>
                      <a:pt x="5122" y="11684"/>
                    </a:lnTo>
                    <a:lnTo>
                      <a:pt x="6352" y="11841"/>
                    </a:lnTo>
                    <a:lnTo>
                      <a:pt x="7297" y="14596"/>
                    </a:lnTo>
                    <a:lnTo>
                      <a:pt x="6536" y="16951"/>
                    </a:lnTo>
                    <a:lnTo>
                      <a:pt x="5126" y="17350"/>
                    </a:lnTo>
                    <a:lnTo>
                      <a:pt x="3887" y="16998"/>
                    </a:lnTo>
                    <a:lnTo>
                      <a:pt x="3539" y="17562"/>
                    </a:lnTo>
                    <a:lnTo>
                      <a:pt x="3950" y="18900"/>
                    </a:lnTo>
                    <a:lnTo>
                      <a:pt x="3887" y="19863"/>
                    </a:lnTo>
                    <a:lnTo>
                      <a:pt x="4456" y="21600"/>
                    </a:lnTo>
                    <a:lnTo>
                      <a:pt x="6509" y="20528"/>
                    </a:lnTo>
                    <a:lnTo>
                      <a:pt x="6760" y="19503"/>
                    </a:lnTo>
                    <a:lnTo>
                      <a:pt x="7426" y="19964"/>
                    </a:lnTo>
                    <a:lnTo>
                      <a:pt x="9162" y="19158"/>
                    </a:lnTo>
                    <a:lnTo>
                      <a:pt x="9573" y="21240"/>
                    </a:lnTo>
                    <a:lnTo>
                      <a:pt x="11247" y="19886"/>
                    </a:lnTo>
                    <a:lnTo>
                      <a:pt x="12791" y="20277"/>
                    </a:lnTo>
                    <a:lnTo>
                      <a:pt x="13802" y="18994"/>
                    </a:lnTo>
                    <a:lnTo>
                      <a:pt x="14084" y="16286"/>
                    </a:lnTo>
                    <a:lnTo>
                      <a:pt x="15726" y="16333"/>
                    </a:lnTo>
                    <a:lnTo>
                      <a:pt x="15949" y="15057"/>
                    </a:lnTo>
                    <a:lnTo>
                      <a:pt x="16611" y="15112"/>
                    </a:lnTo>
                    <a:lnTo>
                      <a:pt x="17497" y="16388"/>
                    </a:lnTo>
                    <a:lnTo>
                      <a:pt x="18951" y="14197"/>
                    </a:lnTo>
                    <a:lnTo>
                      <a:pt x="20475" y="13970"/>
                    </a:lnTo>
                    <a:lnTo>
                      <a:pt x="21032" y="12295"/>
                    </a:lnTo>
                    <a:lnTo>
                      <a:pt x="21600" y="12404"/>
                    </a:lnTo>
                  </a:path>
                </a:pathLst>
              </a:custGeom>
              <a:noFill/>
              <a:ln w="1524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" name="Freeform 8"/>
              <p:cNvSpPr/>
              <p:nvPr/>
            </p:nvSpPr>
            <p:spPr>
              <a:xfrm>
                <a:off x="7651750" y="139700"/>
                <a:ext cx="1254125" cy="1887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01" y="0"/>
                    </a:moveTo>
                    <a:lnTo>
                      <a:pt x="5742" y="4233"/>
                    </a:lnTo>
                    <a:lnTo>
                      <a:pt x="4347" y="11681"/>
                    </a:lnTo>
                    <a:lnTo>
                      <a:pt x="12413" y="14006"/>
                    </a:lnTo>
                    <a:lnTo>
                      <a:pt x="16542" y="19002"/>
                    </a:lnTo>
                    <a:lnTo>
                      <a:pt x="21600" y="21600"/>
                    </a:lnTo>
                    <a:lnTo>
                      <a:pt x="14765" y="20183"/>
                    </a:lnTo>
                    <a:lnTo>
                      <a:pt x="9925" y="16041"/>
                    </a:lnTo>
                    <a:lnTo>
                      <a:pt x="3801" y="15478"/>
                    </a:lnTo>
                    <a:lnTo>
                      <a:pt x="0" y="9065"/>
                    </a:lnTo>
                    <a:lnTo>
                      <a:pt x="1312" y="3797"/>
                    </a:lnTo>
                  </a:path>
                </a:pathLst>
              </a:custGeom>
              <a:noFill/>
              <a:ln w="1524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" name="Freeform 9"/>
              <p:cNvSpPr/>
              <p:nvPr/>
            </p:nvSpPr>
            <p:spPr>
              <a:xfrm>
                <a:off x="8180387" y="0"/>
                <a:ext cx="919163" cy="1773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4775" y="6343"/>
                    </a:lnTo>
                    <a:lnTo>
                      <a:pt x="336" y="12743"/>
                    </a:lnTo>
                    <a:lnTo>
                      <a:pt x="1492" y="14755"/>
                    </a:lnTo>
                    <a:lnTo>
                      <a:pt x="8730" y="14290"/>
                    </a:lnTo>
                    <a:lnTo>
                      <a:pt x="12833" y="20401"/>
                    </a:lnTo>
                    <a:lnTo>
                      <a:pt x="21600" y="21600"/>
                    </a:lnTo>
                  </a:path>
                </a:pathLst>
              </a:custGeom>
              <a:noFill/>
              <a:ln w="1651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" name="Freeform 10"/>
              <p:cNvSpPr/>
              <p:nvPr/>
            </p:nvSpPr>
            <p:spPr>
              <a:xfrm>
                <a:off x="5192712" y="114300"/>
                <a:ext cx="3922713" cy="38036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773" y="0"/>
                    </a:moveTo>
                    <a:lnTo>
                      <a:pt x="10306" y="2028"/>
                    </a:lnTo>
                    <a:lnTo>
                      <a:pt x="12177" y="3056"/>
                    </a:lnTo>
                    <a:lnTo>
                      <a:pt x="12273" y="4940"/>
                    </a:lnTo>
                    <a:lnTo>
                      <a:pt x="11731" y="6599"/>
                    </a:lnTo>
                    <a:lnTo>
                      <a:pt x="12535" y="8339"/>
                    </a:lnTo>
                    <a:lnTo>
                      <a:pt x="12719" y="9998"/>
                    </a:lnTo>
                    <a:lnTo>
                      <a:pt x="11460" y="10295"/>
                    </a:lnTo>
                    <a:lnTo>
                      <a:pt x="8095" y="12477"/>
                    </a:lnTo>
                    <a:lnTo>
                      <a:pt x="8523" y="13126"/>
                    </a:lnTo>
                    <a:lnTo>
                      <a:pt x="8357" y="14640"/>
                    </a:lnTo>
                    <a:lnTo>
                      <a:pt x="6836" y="16380"/>
                    </a:lnTo>
                    <a:lnTo>
                      <a:pt x="4712" y="17832"/>
                    </a:lnTo>
                    <a:lnTo>
                      <a:pt x="1329" y="18264"/>
                    </a:lnTo>
                    <a:lnTo>
                      <a:pt x="166" y="20293"/>
                    </a:lnTo>
                    <a:lnTo>
                      <a:pt x="0" y="21600"/>
                    </a:lnTo>
                    <a:lnTo>
                      <a:pt x="1862" y="19644"/>
                    </a:lnTo>
                    <a:lnTo>
                      <a:pt x="5498" y="18841"/>
                    </a:lnTo>
                    <a:lnTo>
                      <a:pt x="7815" y="17183"/>
                    </a:lnTo>
                    <a:lnTo>
                      <a:pt x="10752" y="17904"/>
                    </a:lnTo>
                    <a:lnTo>
                      <a:pt x="14581" y="17183"/>
                    </a:lnTo>
                    <a:lnTo>
                      <a:pt x="17334" y="15731"/>
                    </a:lnTo>
                    <a:lnTo>
                      <a:pt x="17605" y="14424"/>
                    </a:lnTo>
                    <a:lnTo>
                      <a:pt x="19555" y="13486"/>
                    </a:lnTo>
                    <a:lnTo>
                      <a:pt x="20621" y="13991"/>
                    </a:lnTo>
                    <a:lnTo>
                      <a:pt x="21600" y="13333"/>
                    </a:lnTo>
                  </a:path>
                </a:pathLst>
              </a:custGeom>
              <a:noFill/>
              <a:ln w="1651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" name="Freeform 11"/>
              <p:cNvSpPr/>
              <p:nvPr/>
            </p:nvSpPr>
            <p:spPr>
              <a:xfrm>
                <a:off x="3724275" y="271462"/>
                <a:ext cx="2220913" cy="2141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573" y="2482"/>
                    </a:moveTo>
                    <a:lnTo>
                      <a:pt x="6500" y="2482"/>
                    </a:lnTo>
                    <a:lnTo>
                      <a:pt x="3165" y="8118"/>
                    </a:lnTo>
                    <a:lnTo>
                      <a:pt x="0" y="10776"/>
                    </a:lnTo>
                    <a:lnTo>
                      <a:pt x="7519" y="12537"/>
                    </a:lnTo>
                    <a:lnTo>
                      <a:pt x="6562" y="16156"/>
                    </a:lnTo>
                    <a:lnTo>
                      <a:pt x="9526" y="17389"/>
                    </a:lnTo>
                    <a:lnTo>
                      <a:pt x="7689" y="21600"/>
                    </a:lnTo>
                    <a:lnTo>
                      <a:pt x="14837" y="16572"/>
                    </a:lnTo>
                    <a:lnTo>
                      <a:pt x="14297" y="12425"/>
                    </a:lnTo>
                    <a:lnTo>
                      <a:pt x="18234" y="11993"/>
                    </a:lnTo>
                    <a:lnTo>
                      <a:pt x="21600" y="9623"/>
                    </a:lnTo>
                    <a:lnTo>
                      <a:pt x="20303" y="6661"/>
                    </a:lnTo>
                    <a:lnTo>
                      <a:pt x="20705" y="3138"/>
                    </a:lnTo>
                    <a:lnTo>
                      <a:pt x="18080" y="2626"/>
                    </a:lnTo>
                    <a:lnTo>
                      <a:pt x="14328" y="0"/>
                    </a:lnTo>
                    <a:lnTo>
                      <a:pt x="9573" y="2482"/>
                    </a:lnTo>
                    <a:close/>
                  </a:path>
                </a:pathLst>
              </a:custGeom>
              <a:noFill/>
              <a:ln w="1778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" name="Freeform 12"/>
              <p:cNvSpPr/>
              <p:nvPr/>
            </p:nvSpPr>
            <p:spPr>
              <a:xfrm>
                <a:off x="6754812" y="1801812"/>
                <a:ext cx="1993901" cy="1285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365" y="4880"/>
                    </a:moveTo>
                    <a:lnTo>
                      <a:pt x="13070" y="880"/>
                    </a:lnTo>
                    <a:lnTo>
                      <a:pt x="15203" y="0"/>
                    </a:lnTo>
                    <a:lnTo>
                      <a:pt x="16905" y="2080"/>
                    </a:lnTo>
                    <a:lnTo>
                      <a:pt x="18608" y="6613"/>
                    </a:lnTo>
                    <a:lnTo>
                      <a:pt x="21600" y="6107"/>
                    </a:lnTo>
                    <a:lnTo>
                      <a:pt x="21462" y="9573"/>
                    </a:lnTo>
                    <a:lnTo>
                      <a:pt x="17473" y="11493"/>
                    </a:lnTo>
                    <a:lnTo>
                      <a:pt x="15117" y="11120"/>
                    </a:lnTo>
                    <a:lnTo>
                      <a:pt x="12365" y="12827"/>
                    </a:lnTo>
                    <a:lnTo>
                      <a:pt x="10164" y="16880"/>
                    </a:lnTo>
                    <a:lnTo>
                      <a:pt x="7275" y="14320"/>
                    </a:lnTo>
                    <a:lnTo>
                      <a:pt x="4403" y="21600"/>
                    </a:lnTo>
                    <a:lnTo>
                      <a:pt x="1135" y="20373"/>
                    </a:lnTo>
                    <a:lnTo>
                      <a:pt x="0" y="16027"/>
                    </a:lnTo>
                    <a:lnTo>
                      <a:pt x="2700" y="12880"/>
                    </a:lnTo>
                    <a:lnTo>
                      <a:pt x="4265" y="7493"/>
                    </a:lnTo>
                    <a:lnTo>
                      <a:pt x="7532" y="4000"/>
                    </a:lnTo>
                    <a:lnTo>
                      <a:pt x="12365" y="5040"/>
                    </a:lnTo>
                  </a:path>
                </a:pathLst>
              </a:custGeom>
              <a:noFill/>
              <a:ln w="1778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" name="Freeform 13"/>
              <p:cNvSpPr/>
              <p:nvPr/>
            </p:nvSpPr>
            <p:spPr>
              <a:xfrm>
                <a:off x="4594225" y="4095750"/>
                <a:ext cx="4521200" cy="12509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24" y="439"/>
                    </a:moveTo>
                    <a:lnTo>
                      <a:pt x="18908" y="0"/>
                    </a:lnTo>
                    <a:lnTo>
                      <a:pt x="17277" y="2220"/>
                    </a:lnTo>
                    <a:lnTo>
                      <a:pt x="14683" y="1206"/>
                    </a:lnTo>
                    <a:lnTo>
                      <a:pt x="13189" y="9704"/>
                    </a:lnTo>
                    <a:lnTo>
                      <a:pt x="12135" y="5811"/>
                    </a:lnTo>
                    <a:lnTo>
                      <a:pt x="10254" y="8443"/>
                    </a:lnTo>
                    <a:lnTo>
                      <a:pt x="10959" y="14117"/>
                    </a:lnTo>
                    <a:lnTo>
                      <a:pt x="8130" y="11293"/>
                    </a:lnTo>
                    <a:lnTo>
                      <a:pt x="6735" y="14802"/>
                    </a:lnTo>
                    <a:lnTo>
                      <a:pt x="0" y="18091"/>
                    </a:lnTo>
                    <a:lnTo>
                      <a:pt x="2184" y="21600"/>
                    </a:lnTo>
                    <a:lnTo>
                      <a:pt x="7888" y="18530"/>
                    </a:lnTo>
                    <a:lnTo>
                      <a:pt x="9647" y="20504"/>
                    </a:lnTo>
                    <a:lnTo>
                      <a:pt x="15897" y="18941"/>
                    </a:lnTo>
                    <a:lnTo>
                      <a:pt x="17596" y="20504"/>
                    </a:lnTo>
                    <a:lnTo>
                      <a:pt x="18627" y="16337"/>
                    </a:lnTo>
                    <a:lnTo>
                      <a:pt x="20569" y="19626"/>
                    </a:lnTo>
                    <a:lnTo>
                      <a:pt x="20599" y="9292"/>
                    </a:lnTo>
                    <a:lnTo>
                      <a:pt x="21600" y="7072"/>
                    </a:lnTo>
                  </a:path>
                </a:pathLst>
              </a:custGeom>
              <a:noFill/>
              <a:ln w="1778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" name="Freeform 14"/>
              <p:cNvSpPr/>
              <p:nvPr/>
            </p:nvSpPr>
            <p:spPr>
              <a:xfrm>
                <a:off x="8609012" y="41275"/>
                <a:ext cx="506413" cy="1355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7177" y="7917"/>
                    </a:lnTo>
                    <a:lnTo>
                      <a:pt x="7177" y="16036"/>
                    </a:lnTo>
                    <a:lnTo>
                      <a:pt x="18147" y="21600"/>
                    </a:lnTo>
                    <a:lnTo>
                      <a:pt x="18824" y="14594"/>
                    </a:lnTo>
                    <a:lnTo>
                      <a:pt x="16115" y="10117"/>
                    </a:lnTo>
                    <a:lnTo>
                      <a:pt x="21600" y="6070"/>
                    </a:lnTo>
                  </a:path>
                </a:pathLst>
              </a:custGeom>
              <a:noFill/>
              <a:ln w="1778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" name="Freeform 15"/>
              <p:cNvSpPr/>
              <p:nvPr/>
            </p:nvSpPr>
            <p:spPr>
              <a:xfrm>
                <a:off x="7832725" y="4241800"/>
                <a:ext cx="1025525" cy="6223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52" y="0"/>
                    </a:moveTo>
                    <a:lnTo>
                      <a:pt x="10700" y="3361"/>
                    </a:lnTo>
                    <a:lnTo>
                      <a:pt x="7958" y="6006"/>
                    </a:lnTo>
                    <a:lnTo>
                      <a:pt x="4815" y="11902"/>
                    </a:lnTo>
                    <a:lnTo>
                      <a:pt x="0" y="21600"/>
                    </a:lnTo>
                    <a:lnTo>
                      <a:pt x="12037" y="14492"/>
                    </a:lnTo>
                    <a:lnTo>
                      <a:pt x="14445" y="10029"/>
                    </a:lnTo>
                    <a:lnTo>
                      <a:pt x="21600" y="7824"/>
                    </a:lnTo>
                    <a:lnTo>
                      <a:pt x="16852" y="0"/>
                    </a:lnTo>
                    <a:close/>
                  </a:path>
                </a:pathLst>
              </a:custGeom>
              <a:noFill/>
              <a:ln w="17780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" name="Freeform 16"/>
              <p:cNvSpPr/>
              <p:nvPr/>
            </p:nvSpPr>
            <p:spPr>
              <a:xfrm>
                <a:off x="47625" y="2387600"/>
                <a:ext cx="4343400" cy="30480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758" y="3780"/>
                    </a:lnTo>
                    <a:lnTo>
                      <a:pt x="3032" y="4320"/>
                    </a:lnTo>
                    <a:lnTo>
                      <a:pt x="4547" y="8100"/>
                    </a:lnTo>
                    <a:lnTo>
                      <a:pt x="4168" y="10800"/>
                    </a:lnTo>
                    <a:lnTo>
                      <a:pt x="5305" y="12420"/>
                    </a:lnTo>
                    <a:lnTo>
                      <a:pt x="4547" y="15660"/>
                    </a:lnTo>
                    <a:lnTo>
                      <a:pt x="4926" y="18360"/>
                    </a:lnTo>
                    <a:lnTo>
                      <a:pt x="11747" y="21060"/>
                    </a:lnTo>
                    <a:lnTo>
                      <a:pt x="13263" y="19440"/>
                    </a:lnTo>
                    <a:lnTo>
                      <a:pt x="17432" y="19440"/>
                    </a:lnTo>
                    <a:lnTo>
                      <a:pt x="18189" y="18360"/>
                    </a:lnTo>
                    <a:lnTo>
                      <a:pt x="21600" y="21060"/>
                    </a:lnTo>
                    <a:lnTo>
                      <a:pt x="20842" y="21600"/>
                    </a:lnTo>
                    <a:lnTo>
                      <a:pt x="18189" y="20520"/>
                    </a:lnTo>
                    <a:lnTo>
                      <a:pt x="17053" y="21060"/>
                    </a:lnTo>
                    <a:lnTo>
                      <a:pt x="12884" y="21600"/>
                    </a:lnTo>
                    <a:lnTo>
                      <a:pt x="11368" y="21600"/>
                    </a:lnTo>
                    <a:lnTo>
                      <a:pt x="3789" y="20520"/>
                    </a:lnTo>
                    <a:lnTo>
                      <a:pt x="1516" y="21060"/>
                    </a:lnTo>
                    <a:lnTo>
                      <a:pt x="758" y="18900"/>
                    </a:lnTo>
                    <a:lnTo>
                      <a:pt x="2274" y="16200"/>
                    </a:lnTo>
                    <a:lnTo>
                      <a:pt x="2653" y="12420"/>
                    </a:lnTo>
                    <a:lnTo>
                      <a:pt x="1137" y="9720"/>
                    </a:lnTo>
                    <a:lnTo>
                      <a:pt x="1895" y="7020"/>
                    </a:lnTo>
                    <a:lnTo>
                      <a:pt x="379" y="59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52613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51" name="Group 17"/>
            <p:cNvGrpSpPr/>
            <p:nvPr/>
          </p:nvGrpSpPr>
          <p:grpSpPr>
            <a:xfrm>
              <a:off x="0" y="2217622"/>
              <a:ext cx="2193877" cy="2694461"/>
              <a:chOff x="0" y="0"/>
              <a:chExt cx="2193877" cy="2694460"/>
            </a:xfrm>
          </p:grpSpPr>
          <p:sp>
            <p:nvSpPr>
              <p:cNvPr id="16" name="Rectangle 18"/>
              <p:cNvSpPr/>
              <p:nvPr/>
            </p:nvSpPr>
            <p:spPr>
              <a:xfrm rot="6798887">
                <a:off x="94717" y="252424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" name="Rectangle 19"/>
              <p:cNvSpPr/>
              <p:nvPr/>
            </p:nvSpPr>
            <p:spPr>
              <a:xfrm rot="6798887">
                <a:off x="48680" y="2519477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" name="Rectangle 20"/>
              <p:cNvSpPr/>
              <p:nvPr/>
            </p:nvSpPr>
            <p:spPr>
              <a:xfrm rot="6798887">
                <a:off x="5817" y="251154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" name="Rectangle 21"/>
              <p:cNvSpPr/>
              <p:nvPr/>
            </p:nvSpPr>
            <p:spPr>
              <a:xfrm rot="5999912">
                <a:off x="328080" y="2525827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" name="Rectangle 22"/>
              <p:cNvSpPr/>
              <p:nvPr/>
            </p:nvSpPr>
            <p:spPr>
              <a:xfrm rot="5999912">
                <a:off x="285217" y="253376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" name="Rectangle 23"/>
              <p:cNvSpPr/>
              <p:nvPr/>
            </p:nvSpPr>
            <p:spPr>
              <a:xfrm rot="6250139">
                <a:off x="237592" y="2532177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" name="Rectangle 24"/>
              <p:cNvSpPr/>
              <p:nvPr/>
            </p:nvSpPr>
            <p:spPr>
              <a:xfrm rot="6238076">
                <a:off x="191555" y="2529002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3" name="Rectangle 25"/>
              <p:cNvSpPr/>
              <p:nvPr/>
            </p:nvSpPr>
            <p:spPr>
              <a:xfrm rot="5380717">
                <a:off x="572555" y="250201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4" name="Rectangle 26"/>
              <p:cNvSpPr/>
              <p:nvPr/>
            </p:nvSpPr>
            <p:spPr>
              <a:xfrm rot="5380717">
                <a:off x="523342" y="2506777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" name="Rectangle 27"/>
              <p:cNvSpPr/>
              <p:nvPr/>
            </p:nvSpPr>
            <p:spPr>
              <a:xfrm rot="5583201">
                <a:off x="475717" y="251471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6" name="Rectangle 28"/>
              <p:cNvSpPr/>
              <p:nvPr/>
            </p:nvSpPr>
            <p:spPr>
              <a:xfrm rot="5737625">
                <a:off x="424917" y="2522652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7" name="Rectangle 29"/>
              <p:cNvSpPr/>
              <p:nvPr/>
            </p:nvSpPr>
            <p:spPr>
              <a:xfrm rot="4715477">
                <a:off x="815442" y="2438515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8" name="Rectangle 30"/>
              <p:cNvSpPr/>
              <p:nvPr/>
            </p:nvSpPr>
            <p:spPr>
              <a:xfrm rot="4924949">
                <a:off x="767817" y="2446452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" name="Rectangle 31"/>
              <p:cNvSpPr/>
              <p:nvPr/>
            </p:nvSpPr>
            <p:spPr>
              <a:xfrm rot="4924949">
                <a:off x="720192" y="2468677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" name="Rectangle 32"/>
              <p:cNvSpPr/>
              <p:nvPr/>
            </p:nvSpPr>
            <p:spPr>
              <a:xfrm rot="5041351">
                <a:off x="672567" y="2473440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" name="Rectangle 33"/>
              <p:cNvSpPr/>
              <p:nvPr/>
            </p:nvSpPr>
            <p:spPr>
              <a:xfrm rot="3816888">
                <a:off x="1050392" y="2332152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" name="Rectangle 34"/>
              <p:cNvSpPr/>
              <p:nvPr/>
            </p:nvSpPr>
            <p:spPr>
              <a:xfrm rot="3816888">
                <a:off x="1002767" y="2360727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" name="Rectangle 35"/>
              <p:cNvSpPr/>
              <p:nvPr/>
            </p:nvSpPr>
            <p:spPr>
              <a:xfrm rot="4104185">
                <a:off x="956729" y="2378190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" name="Rectangle 36"/>
              <p:cNvSpPr/>
              <p:nvPr/>
            </p:nvSpPr>
            <p:spPr>
              <a:xfrm rot="4325343">
                <a:off x="909104" y="2398827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" name="Rectangle 37"/>
              <p:cNvSpPr/>
              <p:nvPr/>
            </p:nvSpPr>
            <p:spPr>
              <a:xfrm rot="3368036">
                <a:off x="1264704" y="2206740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" name="Rectangle 38"/>
              <p:cNvSpPr/>
              <p:nvPr/>
            </p:nvSpPr>
            <p:spPr>
              <a:xfrm rot="3368036">
                <a:off x="1221842" y="2232140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" name="Rectangle 39"/>
              <p:cNvSpPr/>
              <p:nvPr/>
            </p:nvSpPr>
            <p:spPr>
              <a:xfrm rot="3368036">
                <a:off x="1178979" y="2260715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" name="Rectangle 40"/>
              <p:cNvSpPr/>
              <p:nvPr/>
            </p:nvSpPr>
            <p:spPr>
              <a:xfrm rot="3816888">
                <a:off x="1134529" y="2287702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" name="Rectangle 41"/>
              <p:cNvSpPr/>
              <p:nvPr/>
            </p:nvSpPr>
            <p:spPr>
              <a:xfrm rot="2302266">
                <a:off x="1461554" y="2054340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" name="Rectangle 42"/>
              <p:cNvSpPr/>
              <p:nvPr/>
            </p:nvSpPr>
            <p:spPr>
              <a:xfrm rot="2302266">
                <a:off x="1423454" y="2084502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" name="Rectangle 43"/>
              <p:cNvSpPr/>
              <p:nvPr/>
            </p:nvSpPr>
            <p:spPr>
              <a:xfrm rot="2707562">
                <a:off x="1386942" y="2116252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" name="Rectangle 44"/>
              <p:cNvSpPr/>
              <p:nvPr/>
            </p:nvSpPr>
            <p:spPr>
              <a:xfrm rot="2707562">
                <a:off x="1345667" y="2144827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3" name="Rectangle 45"/>
              <p:cNvSpPr/>
              <p:nvPr/>
            </p:nvSpPr>
            <p:spPr>
              <a:xfrm rot="1525831">
                <a:off x="1626654" y="187336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4" name="Rectangle 46"/>
              <p:cNvSpPr/>
              <p:nvPr/>
            </p:nvSpPr>
            <p:spPr>
              <a:xfrm rot="1525831">
                <a:off x="1598079" y="191146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5" name="Rectangle 47"/>
              <p:cNvSpPr/>
              <p:nvPr/>
            </p:nvSpPr>
            <p:spPr>
              <a:xfrm rot="1788116">
                <a:off x="1567917" y="1946390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6" name="Rectangle 48"/>
              <p:cNvSpPr/>
              <p:nvPr/>
            </p:nvSpPr>
            <p:spPr>
              <a:xfrm rot="1788116">
                <a:off x="1534579" y="1986077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7" name="Rectangle 49"/>
              <p:cNvSpPr/>
              <p:nvPr/>
            </p:nvSpPr>
            <p:spPr>
              <a:xfrm rot="841630">
                <a:off x="1763179" y="168604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8" name="Rectangle 50"/>
              <p:cNvSpPr/>
              <p:nvPr/>
            </p:nvSpPr>
            <p:spPr>
              <a:xfrm rot="841630">
                <a:off x="1742542" y="1722552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" name="Rectangle 51"/>
              <p:cNvSpPr/>
              <p:nvPr/>
            </p:nvSpPr>
            <p:spPr>
              <a:xfrm rot="1308690">
                <a:off x="1720317" y="1763827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" name="Rectangle 52"/>
              <p:cNvSpPr/>
              <p:nvPr/>
            </p:nvSpPr>
            <p:spPr>
              <a:xfrm rot="1308690">
                <a:off x="1685392" y="179716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" name="Rectangle 53"/>
              <p:cNvSpPr/>
              <p:nvPr/>
            </p:nvSpPr>
            <p:spPr>
              <a:xfrm rot="469913">
                <a:off x="1856842" y="147966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2" name="Rectangle 54"/>
              <p:cNvSpPr/>
              <p:nvPr/>
            </p:nvSpPr>
            <p:spPr>
              <a:xfrm rot="559869">
                <a:off x="1840967" y="1519352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3" name="Rectangle 55"/>
              <p:cNvSpPr/>
              <p:nvPr/>
            </p:nvSpPr>
            <p:spPr>
              <a:xfrm rot="734079">
                <a:off x="1828267" y="1560627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4" name="Rectangle 56"/>
              <p:cNvSpPr/>
              <p:nvPr/>
            </p:nvSpPr>
            <p:spPr>
              <a:xfrm rot="734079">
                <a:off x="1807629" y="1605077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5" name="Rectangle 57"/>
              <p:cNvSpPr/>
              <p:nvPr/>
            </p:nvSpPr>
            <p:spPr>
              <a:xfrm rot="21306096">
                <a:off x="1918754" y="1274877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6" name="Rectangle 58"/>
              <p:cNvSpPr/>
              <p:nvPr/>
            </p:nvSpPr>
            <p:spPr>
              <a:xfrm rot="21599993">
                <a:off x="1902879" y="1316152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7" name="Rectangle 59"/>
              <p:cNvSpPr/>
              <p:nvPr/>
            </p:nvSpPr>
            <p:spPr>
              <a:xfrm rot="21599993">
                <a:off x="1901292" y="1355840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" name="Rectangle 60"/>
              <p:cNvSpPr/>
              <p:nvPr/>
            </p:nvSpPr>
            <p:spPr>
              <a:xfrm rot="214188">
                <a:off x="1883829" y="139711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" name="Rectangle 61"/>
              <p:cNvSpPr/>
              <p:nvPr/>
            </p:nvSpPr>
            <p:spPr>
              <a:xfrm rot="20917612">
                <a:off x="1931454" y="1066915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" name="Rectangle 62"/>
              <p:cNvSpPr/>
              <p:nvPr/>
            </p:nvSpPr>
            <p:spPr>
              <a:xfrm rot="21119601">
                <a:off x="1933042" y="110819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" name="Rectangle 63"/>
              <p:cNvSpPr/>
              <p:nvPr/>
            </p:nvSpPr>
            <p:spPr>
              <a:xfrm rot="21119601">
                <a:off x="1933042" y="114629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2" name="Rectangle 64"/>
              <p:cNvSpPr/>
              <p:nvPr/>
            </p:nvSpPr>
            <p:spPr>
              <a:xfrm rot="21329454">
                <a:off x="1931454" y="118756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3" name="Rectangle 65"/>
              <p:cNvSpPr/>
              <p:nvPr/>
            </p:nvSpPr>
            <p:spPr>
              <a:xfrm rot="20467714">
                <a:off x="1912404" y="87324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4" name="Rectangle 66"/>
              <p:cNvSpPr/>
              <p:nvPr/>
            </p:nvSpPr>
            <p:spPr>
              <a:xfrm rot="20630728">
                <a:off x="1921929" y="906577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5" name="Rectangle 67"/>
              <p:cNvSpPr/>
              <p:nvPr/>
            </p:nvSpPr>
            <p:spPr>
              <a:xfrm rot="20630728">
                <a:off x="1926692" y="944677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6" name="Rectangle 68"/>
              <p:cNvSpPr/>
              <p:nvPr/>
            </p:nvSpPr>
            <p:spPr>
              <a:xfrm rot="20793741">
                <a:off x="1931454" y="98754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7" name="Rectangle 69"/>
              <p:cNvSpPr/>
              <p:nvPr/>
            </p:nvSpPr>
            <p:spPr>
              <a:xfrm rot="20056058">
                <a:off x="1845729" y="68909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" name="Rectangle 70"/>
              <p:cNvSpPr/>
              <p:nvPr/>
            </p:nvSpPr>
            <p:spPr>
              <a:xfrm rot="20258047">
                <a:off x="1863192" y="728777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" name="Rectangle 71"/>
              <p:cNvSpPr/>
              <p:nvPr/>
            </p:nvSpPr>
            <p:spPr>
              <a:xfrm rot="20258047">
                <a:off x="1875892" y="76529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" name="Rectangle 72"/>
              <p:cNvSpPr/>
              <p:nvPr/>
            </p:nvSpPr>
            <p:spPr>
              <a:xfrm rot="20258047">
                <a:off x="1891767" y="79704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1" name="Rectangle 73"/>
              <p:cNvSpPr/>
              <p:nvPr/>
            </p:nvSpPr>
            <p:spPr>
              <a:xfrm rot="19671255">
                <a:off x="1744129" y="531927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2" name="Rectangle 74"/>
              <p:cNvSpPr/>
              <p:nvPr/>
            </p:nvSpPr>
            <p:spPr>
              <a:xfrm rot="19755826">
                <a:off x="1764767" y="558915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3" name="Rectangle 75"/>
              <p:cNvSpPr/>
              <p:nvPr/>
            </p:nvSpPr>
            <p:spPr>
              <a:xfrm rot="19847617">
                <a:off x="1788579" y="593840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4" name="Rectangle 76"/>
              <p:cNvSpPr/>
              <p:nvPr/>
            </p:nvSpPr>
            <p:spPr>
              <a:xfrm rot="19847617">
                <a:off x="1809217" y="620827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5" name="Rectangle 77"/>
              <p:cNvSpPr/>
              <p:nvPr/>
            </p:nvSpPr>
            <p:spPr>
              <a:xfrm rot="19133264">
                <a:off x="1606017" y="389052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" name="Rectangle 78"/>
              <p:cNvSpPr/>
              <p:nvPr/>
            </p:nvSpPr>
            <p:spPr>
              <a:xfrm rot="19133264">
                <a:off x="1639354" y="419215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" name="Rectangle 79"/>
              <p:cNvSpPr/>
              <p:nvPr/>
            </p:nvSpPr>
            <p:spPr>
              <a:xfrm rot="19133264">
                <a:off x="1663167" y="446202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" name="Rectangle 80"/>
              <p:cNvSpPr/>
              <p:nvPr/>
            </p:nvSpPr>
            <p:spPr>
              <a:xfrm rot="19257134">
                <a:off x="1691742" y="471602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" name="Freeform 81"/>
              <p:cNvSpPr/>
              <p:nvPr/>
            </p:nvSpPr>
            <p:spPr>
              <a:xfrm>
                <a:off x="767817" y="428740"/>
                <a:ext cx="285751" cy="2397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0599"/>
                    </a:moveTo>
                    <a:lnTo>
                      <a:pt x="3360" y="21028"/>
                    </a:lnTo>
                    <a:lnTo>
                      <a:pt x="7680" y="6580"/>
                    </a:lnTo>
                    <a:lnTo>
                      <a:pt x="11280" y="21600"/>
                    </a:lnTo>
                    <a:lnTo>
                      <a:pt x="15480" y="21600"/>
                    </a:lnTo>
                    <a:lnTo>
                      <a:pt x="21600" y="1287"/>
                    </a:lnTo>
                    <a:lnTo>
                      <a:pt x="17760" y="1430"/>
                    </a:lnTo>
                    <a:lnTo>
                      <a:pt x="13440" y="16021"/>
                    </a:lnTo>
                    <a:lnTo>
                      <a:pt x="9480" y="0"/>
                    </a:lnTo>
                    <a:lnTo>
                      <a:pt x="5760" y="0"/>
                    </a:lnTo>
                    <a:lnTo>
                      <a:pt x="0" y="20599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" name="Rectangle 82"/>
              <p:cNvSpPr/>
              <p:nvPr/>
            </p:nvSpPr>
            <p:spPr>
              <a:xfrm rot="6575641">
                <a:off x="-348196" y="1341552"/>
                <a:ext cx="19462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" name="Rectangle 83"/>
              <p:cNvSpPr/>
              <p:nvPr/>
            </p:nvSpPr>
            <p:spPr>
              <a:xfrm rot="238799">
                <a:off x="2642" y="1354252"/>
                <a:ext cx="16367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" name="Rectangle 84"/>
              <p:cNvSpPr/>
              <p:nvPr/>
            </p:nvSpPr>
            <p:spPr>
              <a:xfrm rot="18642971">
                <a:off x="1436154" y="28586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" name="Rectangle 85"/>
              <p:cNvSpPr/>
              <p:nvPr/>
            </p:nvSpPr>
            <p:spPr>
              <a:xfrm rot="18642971">
                <a:off x="1472667" y="306503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" name="Rectangle 86"/>
              <p:cNvSpPr/>
              <p:nvPr/>
            </p:nvSpPr>
            <p:spPr>
              <a:xfrm rot="18642971">
                <a:off x="1510767" y="323965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" name="Rectangle 87"/>
              <p:cNvSpPr/>
              <p:nvPr/>
            </p:nvSpPr>
            <p:spPr>
              <a:xfrm rot="18938967">
                <a:off x="1542517" y="343015"/>
                <a:ext cx="1365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6" name="Rectangle 88"/>
              <p:cNvSpPr/>
              <p:nvPr/>
            </p:nvSpPr>
            <p:spPr>
              <a:xfrm rot="17961497">
                <a:off x="1247242" y="211253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" name="Rectangle 89"/>
              <p:cNvSpPr/>
              <p:nvPr/>
            </p:nvSpPr>
            <p:spPr>
              <a:xfrm rot="17961497">
                <a:off x="1290104" y="223953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" name="Rectangle 90"/>
              <p:cNvSpPr/>
              <p:nvPr/>
            </p:nvSpPr>
            <p:spPr>
              <a:xfrm rot="18085367">
                <a:off x="1325029" y="23506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" name="Rectangle 91"/>
              <p:cNvSpPr/>
              <p:nvPr/>
            </p:nvSpPr>
            <p:spPr>
              <a:xfrm rot="18379200">
                <a:off x="1364717" y="254115"/>
                <a:ext cx="128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" name="Rectangle 92"/>
              <p:cNvSpPr/>
              <p:nvPr/>
            </p:nvSpPr>
            <p:spPr>
              <a:xfrm rot="17261750">
                <a:off x="1026579" y="163628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1" name="Rectangle 93"/>
              <p:cNvSpPr/>
              <p:nvPr/>
            </p:nvSpPr>
            <p:spPr>
              <a:xfrm rot="17349641">
                <a:off x="1071029" y="173153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2" name="Rectangle 94"/>
              <p:cNvSpPr/>
              <p:nvPr/>
            </p:nvSpPr>
            <p:spPr>
              <a:xfrm rot="17349641">
                <a:off x="1118654" y="18109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3" name="Rectangle 95"/>
              <p:cNvSpPr/>
              <p:nvPr/>
            </p:nvSpPr>
            <p:spPr>
              <a:xfrm rot="17610754">
                <a:off x="1166279" y="18744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4" name="Rectangle 96"/>
              <p:cNvSpPr/>
              <p:nvPr/>
            </p:nvSpPr>
            <p:spPr>
              <a:xfrm rot="16737784">
                <a:off x="794805" y="162040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5" name="Rectangle 97"/>
              <p:cNvSpPr/>
              <p:nvPr/>
            </p:nvSpPr>
            <p:spPr>
              <a:xfrm rot="16926630">
                <a:off x="842429" y="158865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6" name="Rectangle 98"/>
              <p:cNvSpPr/>
              <p:nvPr/>
            </p:nvSpPr>
            <p:spPr>
              <a:xfrm rot="16953279">
                <a:off x="890054" y="154103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" name="Rectangle 99"/>
              <p:cNvSpPr/>
              <p:nvPr/>
            </p:nvSpPr>
            <p:spPr>
              <a:xfrm rot="17019377">
                <a:off x="939267" y="15569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" name="Rectangle 100"/>
              <p:cNvSpPr/>
              <p:nvPr/>
            </p:nvSpPr>
            <p:spPr>
              <a:xfrm rot="16404871">
                <a:off x="559855" y="192203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" name="Rectangle 101"/>
              <p:cNvSpPr/>
              <p:nvPr/>
            </p:nvSpPr>
            <p:spPr>
              <a:xfrm rot="16239516">
                <a:off x="607480" y="18426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" name="Rectangle 102"/>
              <p:cNvSpPr/>
              <p:nvPr/>
            </p:nvSpPr>
            <p:spPr>
              <a:xfrm rot="16311061">
                <a:off x="659867" y="177915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" name="Rectangle 103"/>
              <p:cNvSpPr/>
              <p:nvPr/>
            </p:nvSpPr>
            <p:spPr>
              <a:xfrm rot="16435146">
                <a:off x="709080" y="169978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" name="Rectangle 104"/>
              <p:cNvSpPr/>
              <p:nvPr/>
            </p:nvSpPr>
            <p:spPr>
              <a:xfrm rot="15467838">
                <a:off x="323317" y="262053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" name="Rectangle 105"/>
              <p:cNvSpPr/>
              <p:nvPr/>
            </p:nvSpPr>
            <p:spPr>
              <a:xfrm rot="15379567">
                <a:off x="372530" y="246178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4" name="Rectangle 106"/>
              <p:cNvSpPr/>
              <p:nvPr/>
            </p:nvSpPr>
            <p:spPr>
              <a:xfrm rot="15489056">
                <a:off x="418567" y="230303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5" name="Rectangle 107"/>
              <p:cNvSpPr/>
              <p:nvPr/>
            </p:nvSpPr>
            <p:spPr>
              <a:xfrm rot="15680431">
                <a:off x="459842" y="212840"/>
                <a:ext cx="1095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" name="Rectangle 108"/>
              <p:cNvSpPr/>
              <p:nvPr/>
            </p:nvSpPr>
            <p:spPr>
              <a:xfrm rot="14223709">
                <a:off x="4230" y="406515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" name="Rectangle 109"/>
              <p:cNvSpPr/>
              <p:nvPr/>
            </p:nvSpPr>
            <p:spPr>
              <a:xfrm rot="14431653">
                <a:off x="97892" y="355715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" name="Rectangle 110"/>
              <p:cNvSpPr/>
              <p:nvPr/>
            </p:nvSpPr>
            <p:spPr>
              <a:xfrm rot="14797584">
                <a:off x="142342" y="331903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" name="Rectangle 111"/>
              <p:cNvSpPr/>
              <p:nvPr/>
            </p:nvSpPr>
            <p:spPr>
              <a:xfrm rot="14797584">
                <a:off x="185205" y="316028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0" name="Rectangle 112"/>
              <p:cNvSpPr/>
              <p:nvPr/>
            </p:nvSpPr>
            <p:spPr>
              <a:xfrm rot="15142296">
                <a:off x="234417" y="293803"/>
                <a:ext cx="1000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1" name="Rectangle 113"/>
              <p:cNvSpPr/>
              <p:nvPr/>
            </p:nvSpPr>
            <p:spPr>
              <a:xfrm rot="19723229">
                <a:off x="-3708" y="1698740"/>
                <a:ext cx="119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2" name="Rectangle 114"/>
              <p:cNvSpPr/>
              <p:nvPr/>
            </p:nvSpPr>
            <p:spPr>
              <a:xfrm rot="3283993">
                <a:off x="807504" y="1881302"/>
                <a:ext cx="3841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3" name="Rectangle 115"/>
              <p:cNvSpPr/>
              <p:nvPr/>
            </p:nvSpPr>
            <p:spPr>
              <a:xfrm rot="3283993">
                <a:off x="51854" y="801802"/>
                <a:ext cx="3841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4" name="Rectangle 116"/>
              <p:cNvSpPr/>
              <p:nvPr/>
            </p:nvSpPr>
            <p:spPr>
              <a:xfrm rot="19723229">
                <a:off x="1107542" y="885940"/>
                <a:ext cx="5032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5" name="Rectangle 117"/>
              <p:cNvSpPr/>
              <p:nvPr/>
            </p:nvSpPr>
            <p:spPr>
              <a:xfrm rot="5908517">
                <a:off x="313792" y="2575040"/>
                <a:ext cx="2190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6" name="Rectangle 118"/>
              <p:cNvSpPr/>
              <p:nvPr/>
            </p:nvSpPr>
            <p:spPr>
              <a:xfrm rot="6683973">
                <a:off x="67729" y="2575040"/>
                <a:ext cx="22860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7" name="Rectangle 119"/>
              <p:cNvSpPr/>
              <p:nvPr/>
            </p:nvSpPr>
            <p:spPr>
              <a:xfrm rot="5245609">
                <a:off x="569379" y="2540115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8" name="Rectangle 120"/>
              <p:cNvSpPr/>
              <p:nvPr/>
            </p:nvSpPr>
            <p:spPr>
              <a:xfrm rot="4500520">
                <a:off x="824967" y="2467090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9" name="Rectangle 121"/>
              <p:cNvSpPr/>
              <p:nvPr/>
            </p:nvSpPr>
            <p:spPr>
              <a:xfrm rot="3805226">
                <a:off x="1059917" y="2357552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0" name="Rectangle 122"/>
              <p:cNvSpPr/>
              <p:nvPr/>
            </p:nvSpPr>
            <p:spPr>
              <a:xfrm rot="3060137">
                <a:off x="1286929" y="2214677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1" name="Rectangle 123"/>
              <p:cNvSpPr/>
              <p:nvPr/>
            </p:nvSpPr>
            <p:spPr>
              <a:xfrm rot="2090281">
                <a:off x="1485367" y="2046402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2" name="Rectangle 124"/>
              <p:cNvSpPr/>
              <p:nvPr/>
            </p:nvSpPr>
            <p:spPr>
              <a:xfrm rot="14431653">
                <a:off x="-32283" y="338252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3" name="Rectangle 125"/>
              <p:cNvSpPr/>
              <p:nvPr/>
            </p:nvSpPr>
            <p:spPr>
              <a:xfrm rot="15193499">
                <a:off x="212192" y="222365"/>
                <a:ext cx="2095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4" name="Rectangle 126"/>
              <p:cNvSpPr/>
              <p:nvPr/>
            </p:nvSpPr>
            <p:spPr>
              <a:xfrm rot="16629380">
                <a:off x="705904" y="112827"/>
                <a:ext cx="2190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5" name="Rectangle 127"/>
              <p:cNvSpPr/>
              <p:nvPr/>
            </p:nvSpPr>
            <p:spPr>
              <a:xfrm rot="17301498">
                <a:off x="944029" y="106477"/>
                <a:ext cx="2381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6" name="Rectangle 128"/>
              <p:cNvSpPr/>
              <p:nvPr/>
            </p:nvSpPr>
            <p:spPr>
              <a:xfrm rot="17923694">
                <a:off x="1169454" y="147753"/>
                <a:ext cx="24606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7" name="Rectangle 129"/>
              <p:cNvSpPr/>
              <p:nvPr/>
            </p:nvSpPr>
            <p:spPr>
              <a:xfrm rot="18411383">
                <a:off x="1375829" y="217603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8" name="Rectangle 130"/>
              <p:cNvSpPr/>
              <p:nvPr/>
            </p:nvSpPr>
            <p:spPr>
              <a:xfrm rot="18989755">
                <a:off x="1558392" y="323965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9" name="Rectangle 131"/>
              <p:cNvSpPr/>
              <p:nvPr/>
            </p:nvSpPr>
            <p:spPr>
              <a:xfrm rot="19409993">
                <a:off x="1702854" y="463665"/>
                <a:ext cx="27463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0" name="Rectangle 132"/>
              <p:cNvSpPr/>
              <p:nvPr/>
            </p:nvSpPr>
            <p:spPr>
              <a:xfrm rot="19871442">
                <a:off x="1817154" y="627177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1" name="Rectangle 133"/>
              <p:cNvSpPr/>
              <p:nvPr/>
            </p:nvSpPr>
            <p:spPr>
              <a:xfrm rot="20427881">
                <a:off x="1898117" y="812915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2" name="Rectangle 134"/>
              <p:cNvSpPr/>
              <p:nvPr/>
            </p:nvSpPr>
            <p:spPr>
              <a:xfrm rot="20846155">
                <a:off x="1929867" y="1011352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3" name="Rectangle 135"/>
              <p:cNvSpPr/>
              <p:nvPr/>
            </p:nvSpPr>
            <p:spPr>
              <a:xfrm rot="21312177">
                <a:off x="1921929" y="1227252"/>
                <a:ext cx="265113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4" name="Rectangle 136"/>
              <p:cNvSpPr/>
              <p:nvPr/>
            </p:nvSpPr>
            <p:spPr>
              <a:xfrm rot="696742">
                <a:off x="1783817" y="1657465"/>
                <a:ext cx="23812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5" name="Rectangle 137"/>
              <p:cNvSpPr/>
              <p:nvPr/>
            </p:nvSpPr>
            <p:spPr>
              <a:xfrm rot="1529991">
                <a:off x="1648879" y="1860665"/>
                <a:ext cx="222251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6" name="Freeform 138"/>
              <p:cNvSpPr/>
              <p:nvPr/>
            </p:nvSpPr>
            <p:spPr>
              <a:xfrm>
                <a:off x="1345667" y="1338377"/>
                <a:ext cx="323851" cy="190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788" y="21600"/>
                    </a:moveTo>
                    <a:lnTo>
                      <a:pt x="21600" y="2160"/>
                    </a:lnTo>
                    <a:lnTo>
                      <a:pt x="4447" y="0"/>
                    </a:lnTo>
                    <a:lnTo>
                      <a:pt x="0" y="19440"/>
                    </a:lnTo>
                    <a:lnTo>
                      <a:pt x="3176" y="20520"/>
                    </a:lnTo>
                    <a:lnTo>
                      <a:pt x="6353" y="5400"/>
                    </a:lnTo>
                    <a:lnTo>
                      <a:pt x="10800" y="6480"/>
                    </a:lnTo>
                    <a:lnTo>
                      <a:pt x="8259" y="19440"/>
                    </a:lnTo>
                    <a:lnTo>
                      <a:pt x="10800" y="19440"/>
                    </a:lnTo>
                    <a:lnTo>
                      <a:pt x="13976" y="6480"/>
                    </a:lnTo>
                    <a:lnTo>
                      <a:pt x="17153" y="6480"/>
                    </a:lnTo>
                    <a:lnTo>
                      <a:pt x="14612" y="20520"/>
                    </a:lnTo>
                    <a:lnTo>
                      <a:pt x="17788" y="2160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7" name="Freeform 139"/>
              <p:cNvSpPr/>
              <p:nvPr/>
            </p:nvSpPr>
            <p:spPr>
              <a:xfrm>
                <a:off x="26454" y="681152"/>
                <a:ext cx="142876" cy="1238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840" y="9969"/>
                    </a:moveTo>
                    <a:lnTo>
                      <a:pt x="4320" y="6646"/>
                    </a:lnTo>
                    <a:lnTo>
                      <a:pt x="0" y="8308"/>
                    </a:lnTo>
                    <a:lnTo>
                      <a:pt x="8640" y="21600"/>
                    </a:lnTo>
                    <a:lnTo>
                      <a:pt x="11520" y="19938"/>
                    </a:lnTo>
                    <a:lnTo>
                      <a:pt x="5760" y="9969"/>
                    </a:lnTo>
                    <a:lnTo>
                      <a:pt x="17280" y="14954"/>
                    </a:lnTo>
                    <a:lnTo>
                      <a:pt x="21600" y="11631"/>
                    </a:lnTo>
                    <a:lnTo>
                      <a:pt x="12960" y="0"/>
                    </a:lnTo>
                    <a:lnTo>
                      <a:pt x="10080" y="1662"/>
                    </a:lnTo>
                    <a:lnTo>
                      <a:pt x="15840" y="9969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8" name="Freeform 140"/>
              <p:cNvSpPr/>
              <p:nvPr/>
            </p:nvSpPr>
            <p:spPr>
              <a:xfrm>
                <a:off x="150279" y="568440"/>
                <a:ext cx="160339" cy="141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549" y="21600"/>
                    </a:moveTo>
                    <a:lnTo>
                      <a:pt x="13901" y="20144"/>
                    </a:lnTo>
                    <a:lnTo>
                      <a:pt x="10265" y="8494"/>
                    </a:lnTo>
                    <a:lnTo>
                      <a:pt x="19034" y="15775"/>
                    </a:lnTo>
                    <a:lnTo>
                      <a:pt x="21600" y="14319"/>
                    </a:lnTo>
                    <a:lnTo>
                      <a:pt x="17750" y="0"/>
                    </a:lnTo>
                    <a:lnTo>
                      <a:pt x="15184" y="2912"/>
                    </a:lnTo>
                    <a:lnTo>
                      <a:pt x="17750" y="9951"/>
                    </a:lnTo>
                    <a:lnTo>
                      <a:pt x="10265" y="5582"/>
                    </a:lnTo>
                    <a:lnTo>
                      <a:pt x="7699" y="7038"/>
                    </a:lnTo>
                    <a:lnTo>
                      <a:pt x="9624" y="16503"/>
                    </a:lnTo>
                    <a:lnTo>
                      <a:pt x="3850" y="9951"/>
                    </a:lnTo>
                    <a:lnTo>
                      <a:pt x="0" y="12863"/>
                    </a:lnTo>
                    <a:lnTo>
                      <a:pt x="11549" y="2160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9" name="Freeform 141"/>
              <p:cNvSpPr/>
              <p:nvPr/>
            </p:nvSpPr>
            <p:spPr>
              <a:xfrm>
                <a:off x="1071029" y="1919402"/>
                <a:ext cx="131764" cy="1238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369" y="21600"/>
                    </a:moveTo>
                    <a:lnTo>
                      <a:pt x="21600" y="13292"/>
                    </a:lnTo>
                    <a:lnTo>
                      <a:pt x="14053" y="0"/>
                    </a:lnTo>
                    <a:lnTo>
                      <a:pt x="0" y="8308"/>
                    </a:lnTo>
                    <a:lnTo>
                      <a:pt x="1561" y="9969"/>
                    </a:lnTo>
                    <a:lnTo>
                      <a:pt x="10930" y="4985"/>
                    </a:lnTo>
                    <a:lnTo>
                      <a:pt x="14053" y="8308"/>
                    </a:lnTo>
                    <a:lnTo>
                      <a:pt x="6246" y="13292"/>
                    </a:lnTo>
                    <a:lnTo>
                      <a:pt x="7807" y="14954"/>
                    </a:lnTo>
                    <a:lnTo>
                      <a:pt x="15614" y="9969"/>
                    </a:lnTo>
                    <a:lnTo>
                      <a:pt x="17176" y="13292"/>
                    </a:lnTo>
                    <a:lnTo>
                      <a:pt x="7807" y="18277"/>
                    </a:lnTo>
                    <a:lnTo>
                      <a:pt x="9369" y="2160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0" name="Freeform 142"/>
              <p:cNvSpPr/>
              <p:nvPr/>
            </p:nvSpPr>
            <p:spPr>
              <a:xfrm>
                <a:off x="1488542" y="776402"/>
                <a:ext cx="142876" cy="114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000"/>
                    </a:moveTo>
                    <a:lnTo>
                      <a:pt x="15840" y="0"/>
                    </a:lnTo>
                    <a:lnTo>
                      <a:pt x="0" y="10800"/>
                    </a:lnTo>
                    <a:lnTo>
                      <a:pt x="5760" y="21600"/>
                    </a:lnTo>
                    <a:lnTo>
                      <a:pt x="8640" y="19800"/>
                    </a:lnTo>
                    <a:lnTo>
                      <a:pt x="4320" y="12600"/>
                    </a:lnTo>
                    <a:lnTo>
                      <a:pt x="8640" y="9000"/>
                    </a:lnTo>
                    <a:lnTo>
                      <a:pt x="12960" y="16200"/>
                    </a:lnTo>
                    <a:lnTo>
                      <a:pt x="14400" y="14400"/>
                    </a:lnTo>
                    <a:lnTo>
                      <a:pt x="11520" y="7200"/>
                    </a:lnTo>
                    <a:lnTo>
                      <a:pt x="14400" y="3600"/>
                    </a:lnTo>
                    <a:lnTo>
                      <a:pt x="18720" y="12600"/>
                    </a:lnTo>
                    <a:lnTo>
                      <a:pt x="21600" y="900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1" name="Freeform 143"/>
              <p:cNvSpPr/>
              <p:nvPr/>
            </p:nvSpPr>
            <p:spPr>
              <a:xfrm>
                <a:off x="1421867" y="671627"/>
                <a:ext cx="142876" cy="1333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80" y="15429"/>
                    </a:moveTo>
                    <a:lnTo>
                      <a:pt x="17280" y="3086"/>
                    </a:lnTo>
                    <a:lnTo>
                      <a:pt x="15840" y="0"/>
                    </a:lnTo>
                    <a:lnTo>
                      <a:pt x="0" y="10800"/>
                    </a:lnTo>
                    <a:lnTo>
                      <a:pt x="1440" y="13886"/>
                    </a:lnTo>
                    <a:lnTo>
                      <a:pt x="12960" y="6171"/>
                    </a:lnTo>
                    <a:lnTo>
                      <a:pt x="4320" y="18514"/>
                    </a:lnTo>
                    <a:lnTo>
                      <a:pt x="5760" y="21600"/>
                    </a:lnTo>
                    <a:lnTo>
                      <a:pt x="21600" y="10800"/>
                    </a:lnTo>
                    <a:lnTo>
                      <a:pt x="20160" y="7714"/>
                    </a:lnTo>
                    <a:lnTo>
                      <a:pt x="10080" y="15429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2" name="Freeform 144"/>
              <p:cNvSpPr/>
              <p:nvPr/>
            </p:nvSpPr>
            <p:spPr>
              <a:xfrm>
                <a:off x="5817" y="2451215"/>
                <a:ext cx="12701" cy="19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3" name="Freeform 145"/>
              <p:cNvSpPr/>
              <p:nvPr/>
            </p:nvSpPr>
            <p:spPr>
              <a:xfrm>
                <a:off x="7404" y="416040"/>
                <a:ext cx="47626" cy="762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60" y="21600"/>
                    </a:moveTo>
                    <a:lnTo>
                      <a:pt x="21600" y="18900"/>
                    </a:lnTo>
                    <a:lnTo>
                      <a:pt x="0" y="0"/>
                    </a:lnTo>
                    <a:lnTo>
                      <a:pt x="0" y="10800"/>
                    </a:lnTo>
                    <a:lnTo>
                      <a:pt x="12960" y="2160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4" name="Freeform 146"/>
              <p:cNvSpPr/>
              <p:nvPr/>
            </p:nvSpPr>
            <p:spPr>
              <a:xfrm>
                <a:off x="7404" y="2460740"/>
                <a:ext cx="57151" cy="1047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400" y="0"/>
                    </a:lnTo>
                    <a:lnTo>
                      <a:pt x="0" y="11782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5" name="Rectangle 147"/>
              <p:cNvSpPr/>
              <p:nvPr/>
            </p:nvSpPr>
            <p:spPr>
              <a:xfrm rot="244926">
                <a:off x="1864779" y="1441565"/>
                <a:ext cx="255588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6" name="Rectangle 148"/>
              <p:cNvSpPr/>
              <p:nvPr/>
            </p:nvSpPr>
            <p:spPr>
              <a:xfrm rot="16001411">
                <a:off x="456667" y="147752"/>
                <a:ext cx="219076" cy="19051"/>
              </a:xfrm>
              <a:prstGeom prst="rect">
                <a:avLst/>
              </a:pr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7" name="Freeform 149"/>
              <p:cNvSpPr/>
              <p:nvPr/>
            </p:nvSpPr>
            <p:spPr>
              <a:xfrm>
                <a:off x="216954" y="2034159"/>
                <a:ext cx="224302" cy="2424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4" h="21419" extrusionOk="0">
                    <a:moveTo>
                      <a:pt x="0" y="14125"/>
                    </a:moveTo>
                    <a:cubicBezTo>
                      <a:pt x="900" y="19455"/>
                      <a:pt x="3750" y="21419"/>
                      <a:pt x="8850" y="21419"/>
                    </a:cubicBezTo>
                    <a:cubicBezTo>
                      <a:pt x="16650" y="21138"/>
                      <a:pt x="15900" y="18053"/>
                      <a:pt x="17550" y="16650"/>
                    </a:cubicBezTo>
                    <a:cubicBezTo>
                      <a:pt x="17850" y="8375"/>
                      <a:pt x="12600" y="11601"/>
                      <a:pt x="9300" y="7533"/>
                    </a:cubicBezTo>
                    <a:cubicBezTo>
                      <a:pt x="8850" y="5710"/>
                      <a:pt x="11700" y="1362"/>
                      <a:pt x="15600" y="4588"/>
                    </a:cubicBezTo>
                    <a:cubicBezTo>
                      <a:pt x="16200" y="5570"/>
                      <a:pt x="16650" y="6972"/>
                      <a:pt x="17550" y="7253"/>
                    </a:cubicBezTo>
                    <a:cubicBezTo>
                      <a:pt x="18450" y="7533"/>
                      <a:pt x="21600" y="7533"/>
                      <a:pt x="21150" y="6411"/>
                    </a:cubicBezTo>
                    <a:cubicBezTo>
                      <a:pt x="20700" y="5289"/>
                      <a:pt x="18900" y="520"/>
                      <a:pt x="14550" y="100"/>
                    </a:cubicBezTo>
                    <a:cubicBezTo>
                      <a:pt x="11550" y="-181"/>
                      <a:pt x="7200" y="-181"/>
                      <a:pt x="5400" y="4448"/>
                    </a:cubicBezTo>
                    <a:cubicBezTo>
                      <a:pt x="2250" y="12302"/>
                      <a:pt x="12450" y="10900"/>
                      <a:pt x="13500" y="14827"/>
                    </a:cubicBezTo>
                    <a:cubicBezTo>
                      <a:pt x="14400" y="18053"/>
                      <a:pt x="5100" y="20437"/>
                      <a:pt x="4200" y="13985"/>
                    </a:cubicBezTo>
                    <a:cubicBezTo>
                      <a:pt x="1800" y="14406"/>
                      <a:pt x="2250" y="13564"/>
                      <a:pt x="0" y="14125"/>
                    </a:cubicBez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8" name="Freeform 150"/>
              <p:cNvSpPr/>
              <p:nvPr/>
            </p:nvSpPr>
            <p:spPr>
              <a:xfrm rot="18742963">
                <a:off x="979624" y="1997119"/>
                <a:ext cx="105920" cy="1086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4" h="21419" extrusionOk="0">
                    <a:moveTo>
                      <a:pt x="0" y="14125"/>
                    </a:moveTo>
                    <a:cubicBezTo>
                      <a:pt x="900" y="19455"/>
                      <a:pt x="3750" y="21419"/>
                      <a:pt x="8850" y="21419"/>
                    </a:cubicBezTo>
                    <a:cubicBezTo>
                      <a:pt x="16650" y="21138"/>
                      <a:pt x="15900" y="18053"/>
                      <a:pt x="17550" y="16650"/>
                    </a:cubicBezTo>
                    <a:cubicBezTo>
                      <a:pt x="16950" y="6411"/>
                      <a:pt x="12600" y="11601"/>
                      <a:pt x="9300" y="7533"/>
                    </a:cubicBezTo>
                    <a:cubicBezTo>
                      <a:pt x="8850" y="5710"/>
                      <a:pt x="11700" y="1362"/>
                      <a:pt x="15600" y="4588"/>
                    </a:cubicBezTo>
                    <a:cubicBezTo>
                      <a:pt x="16200" y="5570"/>
                      <a:pt x="16650" y="6972"/>
                      <a:pt x="17550" y="7253"/>
                    </a:cubicBezTo>
                    <a:cubicBezTo>
                      <a:pt x="18450" y="7533"/>
                      <a:pt x="21600" y="7533"/>
                      <a:pt x="21150" y="6411"/>
                    </a:cubicBezTo>
                    <a:cubicBezTo>
                      <a:pt x="20700" y="5289"/>
                      <a:pt x="18900" y="520"/>
                      <a:pt x="14550" y="100"/>
                    </a:cubicBezTo>
                    <a:cubicBezTo>
                      <a:pt x="11550" y="-181"/>
                      <a:pt x="7200" y="-181"/>
                      <a:pt x="5400" y="4448"/>
                    </a:cubicBezTo>
                    <a:cubicBezTo>
                      <a:pt x="2250" y="12302"/>
                      <a:pt x="12450" y="10900"/>
                      <a:pt x="13500" y="14827"/>
                    </a:cubicBezTo>
                    <a:cubicBezTo>
                      <a:pt x="14400" y="18053"/>
                      <a:pt x="5100" y="20437"/>
                      <a:pt x="4200" y="13985"/>
                    </a:cubicBezTo>
                    <a:cubicBezTo>
                      <a:pt x="1800" y="14406"/>
                      <a:pt x="2250" y="13564"/>
                      <a:pt x="0" y="14125"/>
                    </a:cubicBezTo>
                    <a:close/>
                  </a:path>
                </a:pathLst>
              </a:custGeom>
              <a:solidFill>
                <a:srgbClr val="5261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9" name="Freeform 151"/>
              <p:cNvSpPr/>
              <p:nvPr/>
            </p:nvSpPr>
            <p:spPr>
              <a:xfrm>
                <a:off x="369354" y="333490"/>
                <a:ext cx="552451" cy="2019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14" y="9883"/>
                    </a:lnTo>
                    <a:lnTo>
                      <a:pt x="21600" y="21600"/>
                    </a:lnTo>
                    <a:lnTo>
                      <a:pt x="3352" y="1147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26133"/>
                  </a:gs>
                  <a:gs pos="100000">
                    <a:srgbClr val="4F5E31"/>
                  </a:gs>
                </a:gsLst>
                <a:lin ang="189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0" name="Oval 152"/>
              <p:cNvSpPr/>
              <p:nvPr/>
            </p:nvSpPr>
            <p:spPr>
              <a:xfrm>
                <a:off x="473694" y="1187996"/>
                <a:ext cx="335835" cy="2944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22" h="18988" extrusionOk="0">
                    <a:moveTo>
                      <a:pt x="744" y="14818"/>
                    </a:moveTo>
                    <a:cubicBezTo>
                      <a:pt x="-1289" y="10477"/>
                      <a:pt x="988" y="4575"/>
                      <a:pt x="5830" y="1634"/>
                    </a:cubicBezTo>
                    <a:cubicBezTo>
                      <a:pt x="10672" y="-1306"/>
                      <a:pt x="16245" y="-171"/>
                      <a:pt x="18278" y="4170"/>
                    </a:cubicBezTo>
                    <a:cubicBezTo>
                      <a:pt x="20311" y="8511"/>
                      <a:pt x="18034" y="14413"/>
                      <a:pt x="13192" y="17354"/>
                    </a:cubicBezTo>
                    <a:cubicBezTo>
                      <a:pt x="8350" y="20294"/>
                      <a:pt x="2777" y="19159"/>
                      <a:pt x="744" y="148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4B582E"/>
                  </a:gs>
                  <a:gs pos="50000">
                    <a:srgbClr val="526133"/>
                  </a:gs>
                  <a:gs pos="100000">
                    <a:srgbClr val="4B582E"/>
                  </a:gs>
                </a:gsLst>
                <a:lin ang="189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153" name="Title Text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154" name="Body Level One…"/>
          <p:cNvSpPr txBox="1">
            <a:spLocks noGrp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96972" y="6245225"/>
            <a:ext cx="245404" cy="22698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0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4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CC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100000"/>
        <a:buFont typeface="Arial"/>
        <a:buChar char="▪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100000"/>
        <a:buFont typeface="Arial"/>
        <a:buChar char="▪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CC00"/>
        </a:buClr>
        <a:buSzPct val="80000"/>
        <a:buFont typeface="Arial"/>
        <a:buChar char="►"/>
        <a:tabLst/>
        <a:defRPr sz="3200" b="0" i="0" u="none" strike="noStrike" cap="none" spc="0" baseline="0">
          <a:solidFill>
            <a:srgbClr val="FFFFFF"/>
          </a:solidFill>
          <a:effectLst>
            <a:outerShdw blurRad="38100" dist="38100" dir="2700000" rotWithShape="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itle 1"/>
          <p:cNvSpPr txBox="1">
            <a:spLocks noGrp="1"/>
          </p:cNvSpPr>
          <p:nvPr>
            <p:ph type="title"/>
          </p:nvPr>
        </p:nvSpPr>
        <p:spPr>
          <a:xfrm>
            <a:off x="-1" y="188639"/>
            <a:ext cx="9147773" cy="20444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GB" sz="4000" dirty="0"/>
              <a:t>what would it be helpful for counsellors to know about psychedelics?</a:t>
            </a:r>
            <a:endParaRPr sz="4000" dirty="0"/>
          </a:p>
        </p:txBody>
      </p:sp>
      <p:sp>
        <p:nvSpPr>
          <p:cNvPr id="265" name="TextBox 7"/>
          <p:cNvSpPr txBox="1"/>
          <p:nvPr/>
        </p:nvSpPr>
        <p:spPr>
          <a:xfrm>
            <a:off x="551152" y="5157192"/>
            <a:ext cx="8045465" cy="1450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700">
                <a:solidFill>
                  <a:srgbClr val="FFFFCC"/>
                </a:solidFill>
              </a:defRPr>
            </a:pPr>
            <a:r>
              <a:rPr dirty="0"/>
              <a:t>“</a:t>
            </a:r>
            <a:r>
              <a:rPr dirty="0" err="1"/>
              <a:t>Remedicalising</a:t>
            </a:r>
            <a:r>
              <a:rPr dirty="0"/>
              <a:t> psilocybin and related drugs is the most interesting project in contemporary psychiatry”</a:t>
            </a:r>
            <a:endParaRPr dirty="0">
              <a:solidFill>
                <a:srgbClr val="FFFFFF"/>
              </a:solidFill>
            </a:endParaRPr>
          </a:p>
          <a:p>
            <a:pPr algn="ctr">
              <a:defRPr sz="1000">
                <a:solidFill>
                  <a:srgbClr val="FFFFCC"/>
                </a:solidFill>
              </a:defRPr>
            </a:pPr>
            <a:endParaRPr dirty="0">
              <a:solidFill>
                <a:srgbClr val="FFFFFF"/>
              </a:solidFill>
            </a:endParaRPr>
          </a:p>
          <a:p>
            <a:pPr algn="ctr">
              <a:defRPr sz="2400">
                <a:solidFill>
                  <a:schemeClr val="accent5"/>
                </a:solidFill>
              </a:defRPr>
            </a:pPr>
            <a:r>
              <a:rPr dirty="0"/>
              <a:t>Guy Goodwin, Oxford Emeritus Professor of Psychiatry </a:t>
            </a:r>
          </a:p>
        </p:txBody>
      </p:sp>
      <p:pic>
        <p:nvPicPr>
          <p:cNvPr id="266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7" y="2325431"/>
            <a:ext cx="4896401" cy="2480669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TextBox 8"/>
          <p:cNvSpPr txBox="1"/>
          <p:nvPr/>
        </p:nvSpPr>
        <p:spPr>
          <a:xfrm>
            <a:off x="-62801" y="3027156"/>
            <a:ext cx="2162716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 algn="ctr">
              <a:buSzPct val="100000"/>
              <a:buAutoNum type="alphaLcParenBoth"/>
              <a:defRPr sz="1600">
                <a:solidFill>
                  <a:schemeClr val="accent5"/>
                </a:solidFill>
              </a:defRPr>
            </a:pPr>
            <a:r>
              <a:rPr dirty="0"/>
              <a:t>brain on placebo</a:t>
            </a:r>
            <a:endParaRPr dirty="0">
              <a:solidFill>
                <a:srgbClr val="FFFFFF"/>
              </a:solidFill>
            </a:endParaRPr>
          </a:p>
          <a:p>
            <a:pPr marL="342900" indent="-342900" algn="ctr">
              <a:buSzPct val="100000"/>
              <a:buAutoNum type="alphaLcParenBoth"/>
              <a:defRPr sz="1600">
                <a:solidFill>
                  <a:schemeClr val="accent5"/>
                </a:solidFill>
              </a:defRPr>
            </a:pPr>
            <a:r>
              <a:rPr dirty="0"/>
              <a:t>brain on psilocybin</a:t>
            </a:r>
            <a:endParaRPr dirty="0">
              <a:solidFill>
                <a:srgbClr val="FFFFFF"/>
              </a:solidFill>
            </a:endParaRPr>
          </a:p>
          <a:p>
            <a:pPr algn="ctr">
              <a:defRPr sz="1600">
                <a:solidFill>
                  <a:schemeClr val="accent5"/>
                </a:solidFill>
              </a:defRPr>
            </a:pPr>
            <a:r>
              <a:rPr dirty="0"/>
              <a:t>Petri G. et al. (2014)</a:t>
            </a:r>
          </a:p>
        </p:txBody>
      </p:sp>
      <p:sp>
        <p:nvSpPr>
          <p:cNvPr id="268" name="TextBox 9"/>
          <p:cNvSpPr txBox="1"/>
          <p:nvPr/>
        </p:nvSpPr>
        <p:spPr>
          <a:xfrm>
            <a:off x="7069756" y="3019328"/>
            <a:ext cx="2065037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600">
                <a:solidFill>
                  <a:schemeClr val="accent5"/>
                </a:solidFill>
              </a:defRPr>
            </a:pPr>
            <a:r>
              <a:rPr lang="en-GB" dirty="0"/>
              <a:t>Pastoral Foundation </a:t>
            </a:r>
            <a:endParaRPr dirty="0">
              <a:solidFill>
                <a:srgbClr val="FFFFFF"/>
              </a:solidFill>
            </a:endParaRPr>
          </a:p>
          <a:p>
            <a:pPr algn="ctr">
              <a:defRPr sz="1600">
                <a:solidFill>
                  <a:schemeClr val="accent5"/>
                </a:solidFill>
              </a:defRPr>
            </a:pPr>
            <a:r>
              <a:rPr lang="en-GB" dirty="0"/>
              <a:t>6</a:t>
            </a:r>
            <a:r>
              <a:rPr baseline="30000" dirty="0" err="1"/>
              <a:t>th</a:t>
            </a:r>
            <a:r>
              <a:rPr dirty="0"/>
              <a:t> </a:t>
            </a:r>
            <a:r>
              <a:rPr lang="en-GB" dirty="0"/>
              <a:t>August </a:t>
            </a:r>
            <a:r>
              <a:rPr dirty="0"/>
              <a:t>202</a:t>
            </a:r>
            <a:r>
              <a:rPr lang="en-GB" dirty="0"/>
              <a:t>3</a:t>
            </a:r>
            <a:r>
              <a:rPr dirty="0"/>
              <a:t> with </a:t>
            </a:r>
            <a:endParaRPr dirty="0">
              <a:solidFill>
                <a:srgbClr val="FFFFFF"/>
              </a:solidFill>
            </a:endParaRPr>
          </a:p>
          <a:p>
            <a:pPr algn="ctr">
              <a:defRPr sz="1600">
                <a:solidFill>
                  <a:schemeClr val="accent5"/>
                </a:solidFill>
              </a:defRPr>
            </a:pPr>
            <a:r>
              <a:rPr dirty="0"/>
              <a:t>Dr James Hawkins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ompass">
  <a:themeElements>
    <a:clrScheme name="Compass">
      <a:dk1>
        <a:srgbClr val="526133"/>
      </a:dk1>
      <a:lt1>
        <a:srgbClr val="3F2E61"/>
      </a:lt1>
      <a:dk2>
        <a:srgbClr val="A7A7A7"/>
      </a:dk2>
      <a:lt2>
        <a:srgbClr val="535353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0000FF"/>
      </a:hlink>
      <a:folHlink>
        <a:srgbClr val="FF00FF"/>
      </a:folHlink>
    </a:clrScheme>
    <a:fontScheme name="Compas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Compas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26133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26133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ompass">
  <a:themeElements>
    <a:clrScheme name="Compas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0000FF"/>
      </a:hlink>
      <a:folHlink>
        <a:srgbClr val="FF00FF"/>
      </a:folHlink>
    </a:clrScheme>
    <a:fontScheme name="Compas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Compas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26133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26133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61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Tahoma</vt:lpstr>
      <vt:lpstr>Tahoma Bold</vt:lpstr>
      <vt:lpstr>Compass</vt:lpstr>
      <vt:lpstr>what would it be helpful for counsellors to know about psychedelics?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psychedelic-assisted therapy: an overview of the science, current indications &amp; recent evidence</dc:title>
  <cp:lastModifiedBy>James Hawkins</cp:lastModifiedBy>
  <cp:revision>75</cp:revision>
  <dcterms:modified xsi:type="dcterms:W3CDTF">2023-08-07T16:29:43Z</dcterms:modified>
</cp:coreProperties>
</file>