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"/>
  </p:notesMasterIdLst>
  <p:handoutMasterIdLst>
    <p:handoutMasterId r:id="rId5"/>
  </p:handoutMasterIdLst>
  <p:sldIdLst>
    <p:sldId id="624" r:id="rId2"/>
    <p:sldId id="623" r:id="rId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969696"/>
    <a:srgbClr val="3399FF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handoutView">
  <p:normalViewPr preferSingleView="1">
    <p:restoredLeft sz="15620"/>
    <p:restoredTop sz="94660"/>
  </p:normalViewPr>
  <p:slideViewPr>
    <p:cSldViewPr>
      <p:cViewPr>
        <p:scale>
          <a:sx n="81" d="100"/>
          <a:sy n="81" d="100"/>
        </p:scale>
        <p:origin x="2672" y="1192"/>
      </p:cViewPr>
      <p:guideLst>
        <p:guide orient="horz" pos="2160"/>
        <p:guide pos="2880"/>
      </p:guideLst>
    </p:cSldViewPr>
  </p:slide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6" d="100"/>
          <a:sy n="96" d="100"/>
        </p:scale>
        <p:origin x="2920" y="16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64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7E701F-A92E-40A4-A34F-E6BB03AFC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52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919785A-2F85-41A0-89A1-04898DFD1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5060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12493-A22B-4EA1-9D96-6A6CB788BA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0222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CD3EC-4590-4BA8-8C63-24C237B12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68048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600200"/>
            <a:ext cx="4194175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625" y="3925888"/>
            <a:ext cx="4194175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A112-4C98-458D-B188-C47FC1B108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5069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E8F52-FCD6-4DDA-B8A8-0DCA04255D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9915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654-7D12-4773-8B22-B6B2D4751F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1981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1737F-3A87-4CED-AE2A-C25D40C08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4396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4ADB7-018F-4D26-B865-F557CB621C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8252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E118-3393-4F5B-9ECB-C0C1C8DFE6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9512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D3D-1893-4EA3-8FCF-4188F60A31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32977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D3F17-CC74-46B4-9262-FA19EC612F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92289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A3257-2213-4C30-9238-7BB91032A8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0569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47589-10A0-457B-A449-20DBDE0CEC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2880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C1F47D9-841C-4D57-92F4-9A39A81E59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1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95536" y="125760"/>
            <a:ext cx="8497192" cy="710952"/>
          </a:xfrm>
        </p:spPr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en-US" sz="4000" dirty="0"/>
              <a:t>which relationships involved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282" y="908720"/>
            <a:ext cx="7591700" cy="590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307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9304" y="44624"/>
            <a:ext cx="8497192" cy="710952"/>
          </a:xfrm>
        </p:spPr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en-US" sz="4000" dirty="0"/>
              <a:t>cause of ‘severe falling out’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171" y="4869160"/>
            <a:ext cx="165618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Dunbar &amp; </a:t>
            </a:r>
            <a:r>
              <a:rPr lang="en-US" sz="1600" dirty="0" err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Machin</a:t>
            </a:r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2014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452" y="828908"/>
            <a:ext cx="5930900" cy="60071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5171" y="2969657"/>
            <a:ext cx="16561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FFC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cause was selected from   a list of 14 possible choices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171" y="1415678"/>
            <a:ext cx="16561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women: black columns</a:t>
            </a:r>
          </a:p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men: grey</a:t>
            </a:r>
          </a:p>
          <a:p>
            <a:pPr algn="ctr"/>
            <a:r>
              <a:rPr lang="en-US" sz="16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columns</a:t>
            </a:r>
          </a:p>
        </p:txBody>
      </p:sp>
    </p:spTree>
    <p:extLst>
      <p:ext uri="{BB962C8B-B14F-4D97-AF65-F5344CB8AC3E}">
        <p14:creationId xmlns:p14="http://schemas.microsoft.com/office/powerpoint/2010/main" val="2761401886"/>
      </p:ext>
    </p:extLst>
  </p:cSld>
  <p:clrMapOvr>
    <a:masterClrMapping/>
  </p:clrMapOvr>
</p:sld>
</file>

<file path=ppt/theme/theme1.xml><?xml version="1.0" encoding="utf-8"?>
<a:theme xmlns:a="http://schemas.openxmlformats.org/drawingml/2006/main" name="Compass">
  <a:themeElements>
    <a:clrScheme name="Custom 4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14868</TotalTime>
  <Words>33</Words>
  <Application>Microsoft Macintosh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Tahoma</vt:lpstr>
      <vt:lpstr>Wingdings</vt:lpstr>
      <vt:lpstr>Compass</vt:lpstr>
      <vt:lpstr>which relationships involved</vt:lpstr>
      <vt:lpstr>cause of ‘severe falling out’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750</cp:revision>
  <cp:lastPrinted>2018-03-08T10:28:28Z</cp:lastPrinted>
  <dcterms:created xsi:type="dcterms:W3CDTF">2003-01-22T11:21:49Z</dcterms:created>
  <dcterms:modified xsi:type="dcterms:W3CDTF">2018-03-08T10:29:25Z</dcterms:modified>
</cp:coreProperties>
</file>