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6133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6133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6133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6133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6133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6133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6133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6133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26133"/>
        </a:solidFill>
        <a:effectLst/>
        <a:uFillTx/>
        <a:latin typeface="Tahoma"/>
        <a:ea typeface="Tahoma"/>
        <a:cs typeface="Tahoma"/>
        <a:sym typeface="Tahom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5261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EDCF"/>
          </a:solidFill>
        </a:fill>
      </a:tcStyle>
    </a:wholeTbl>
    <a:band2H>
      <a:tcTxStyle/>
      <a:tcStyle>
        <a:tcBdr/>
        <a:fill>
          <a:solidFill>
            <a:srgbClr val="FCF6E8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5261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E5E2"/>
          </a:solidFill>
        </a:fill>
      </a:tcStyle>
    </a:wholeTbl>
    <a:band2H>
      <a:tcTxStyle/>
      <a:tcStyle>
        <a:tcBdr/>
        <a:fill>
          <a:solidFill>
            <a:srgbClr val="F2F2F1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5261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ACB"/>
          </a:solidFill>
        </a:fill>
      </a:tcStyle>
    </a:wholeTbl>
    <a:band2H>
      <a:tcTxStyle/>
      <a:tcStyle>
        <a:tcBdr/>
        <a:fill>
          <a:solidFill>
            <a:srgbClr val="EEF5E7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5261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A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5261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26133"/>
              </a:solidFill>
              <a:prstDash val="solid"/>
              <a:round/>
            </a:ln>
          </a:top>
          <a:bottom>
            <a:ln w="25400" cap="flat">
              <a:solidFill>
                <a:srgbClr val="5261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6133"/>
              </a:solidFill>
              <a:prstDash val="solid"/>
              <a:round/>
            </a:ln>
          </a:top>
          <a:bottom>
            <a:ln w="25400" cap="flat">
              <a:solidFill>
                <a:srgbClr val="5261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5261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1CC"/>
          </a:solidFill>
        </a:fill>
      </a:tcStyle>
    </a:wholeTbl>
    <a:band2H>
      <a:tcTxStyle/>
      <a:tcStyle>
        <a:tcBdr/>
        <a:fill>
          <a:solidFill>
            <a:srgbClr val="E9EAE7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26133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26133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26133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382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Text"/>
          <p:cNvSpPr txBox="1">
            <a:spLocks noGrp="1"/>
          </p:cNvSpPr>
          <p:nvPr>
            <p:ph type="title"/>
          </p:nvPr>
        </p:nvSpPr>
        <p:spPr>
          <a:xfrm>
            <a:off x="685800" y="1768475"/>
            <a:ext cx="7772400" cy="1736725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16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algn="ctr">
              <a:buClrTx/>
              <a:buFontTx/>
            </a:lvl2pPr>
            <a:lvl3pPr algn="ctr">
              <a:buClrTx/>
              <a:buFontTx/>
            </a:lvl3pPr>
            <a:lvl4pPr algn="ctr">
              <a:buClrTx/>
              <a:buFontTx/>
            </a:lvl4pPr>
            <a:lvl5pPr algn="ctr">
              <a:buClrTx/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96401" y="6248400"/>
            <a:ext cx="242799" cy="24384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rotWithShape="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cap="all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r>
              <a:t>Title Text</a:t>
            </a:r>
          </a:p>
        </p:txBody>
      </p:sp>
      <p:sp>
        <p:nvSpPr>
          <p:cNvPr id="18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r>
              <a:t>Title Text</a:t>
            </a:r>
          </a:p>
        </p:txBody>
      </p:sp>
      <p:sp>
        <p:nvSpPr>
          <p:cNvPr id="224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5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2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r>
              <a:t>Title Text</a:t>
            </a:r>
          </a:p>
        </p:txBody>
      </p:sp>
      <p:sp>
        <p:nvSpPr>
          <p:cNvPr id="234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1625" y="1600200"/>
            <a:ext cx="4194175" cy="21732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5" name="Text Placeholder 4"/>
          <p:cNvSpPr>
            <a:spLocks noGrp="1"/>
          </p:cNvSpPr>
          <p:nvPr>
            <p:ph type="body" sz="half" idx="21"/>
          </p:nvPr>
        </p:nvSpPr>
        <p:spPr>
          <a:xfrm>
            <a:off x="4648200" y="1600200"/>
            <a:ext cx="4194175" cy="44989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E5D31"/>
            </a:gs>
            <a:gs pos="100000">
              <a:srgbClr val="47552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2"/>
          <p:cNvGrpSpPr/>
          <p:nvPr/>
        </p:nvGrpSpPr>
        <p:grpSpPr>
          <a:xfrm>
            <a:off x="3707" y="1422400"/>
            <a:ext cx="9143469" cy="5435600"/>
            <a:chOff x="0" y="0"/>
            <a:chExt cx="9143467" cy="5435600"/>
          </a:xfrm>
        </p:grpSpPr>
        <p:grpSp>
          <p:nvGrpSpPr>
            <p:cNvPr id="15" name="Group 3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" name="Freeform 4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" name="Freeform 5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" name="Freeform 6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Freeform 7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Freeform 8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Freeform 9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Freeform 10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Freeform 11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Freeform 12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Freeform 13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Freeform 14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Freeform 15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Freeform 16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261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51" name="Group 17"/>
            <p:cNvGrpSpPr/>
            <p:nvPr/>
          </p:nvGrpSpPr>
          <p:grpSpPr>
            <a:xfrm>
              <a:off x="0" y="2217622"/>
              <a:ext cx="2193877" cy="2694461"/>
              <a:chOff x="0" y="0"/>
              <a:chExt cx="2193877" cy="2694460"/>
            </a:xfrm>
          </p:grpSpPr>
          <p:sp>
            <p:nvSpPr>
              <p:cNvPr id="16" name="Rectangle 18"/>
              <p:cNvSpPr/>
              <p:nvPr/>
            </p:nvSpPr>
            <p:spPr>
              <a:xfrm rot="6798887">
                <a:off x="94717" y="2524240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" name="Rectangle 19"/>
              <p:cNvSpPr/>
              <p:nvPr/>
            </p:nvSpPr>
            <p:spPr>
              <a:xfrm rot="6798887">
                <a:off x="48680" y="2519477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" name="Rectangle 20"/>
              <p:cNvSpPr/>
              <p:nvPr/>
            </p:nvSpPr>
            <p:spPr>
              <a:xfrm rot="6798887">
                <a:off x="5817" y="2511540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" name="Rectangle 21"/>
              <p:cNvSpPr/>
              <p:nvPr/>
            </p:nvSpPr>
            <p:spPr>
              <a:xfrm rot="5999912">
                <a:off x="328080" y="2525827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Rectangle 22"/>
              <p:cNvSpPr/>
              <p:nvPr/>
            </p:nvSpPr>
            <p:spPr>
              <a:xfrm rot="5999912">
                <a:off x="285217" y="2533765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Rectangle 23"/>
              <p:cNvSpPr/>
              <p:nvPr/>
            </p:nvSpPr>
            <p:spPr>
              <a:xfrm rot="6250139">
                <a:off x="237592" y="2532177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Rectangle 24"/>
              <p:cNvSpPr/>
              <p:nvPr/>
            </p:nvSpPr>
            <p:spPr>
              <a:xfrm rot="6238076">
                <a:off x="191555" y="2529002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Rectangle 25"/>
              <p:cNvSpPr/>
              <p:nvPr/>
            </p:nvSpPr>
            <p:spPr>
              <a:xfrm rot="5380717">
                <a:off x="572555" y="2502015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Rectangle 26"/>
              <p:cNvSpPr/>
              <p:nvPr/>
            </p:nvSpPr>
            <p:spPr>
              <a:xfrm rot="5380717">
                <a:off x="523342" y="2506777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" name="Rectangle 27"/>
              <p:cNvSpPr/>
              <p:nvPr/>
            </p:nvSpPr>
            <p:spPr>
              <a:xfrm rot="5583201">
                <a:off x="475717" y="2514715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" name="Rectangle 28"/>
              <p:cNvSpPr/>
              <p:nvPr/>
            </p:nvSpPr>
            <p:spPr>
              <a:xfrm rot="5737625">
                <a:off x="424917" y="2522652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Rectangle 29"/>
              <p:cNvSpPr/>
              <p:nvPr/>
            </p:nvSpPr>
            <p:spPr>
              <a:xfrm rot="4715477">
                <a:off x="815442" y="2438515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" name="Rectangle 30"/>
              <p:cNvSpPr/>
              <p:nvPr/>
            </p:nvSpPr>
            <p:spPr>
              <a:xfrm rot="4924949">
                <a:off x="767817" y="2446452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" name="Rectangle 31"/>
              <p:cNvSpPr/>
              <p:nvPr/>
            </p:nvSpPr>
            <p:spPr>
              <a:xfrm rot="4924949">
                <a:off x="720192" y="2468677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Rectangle 32"/>
              <p:cNvSpPr/>
              <p:nvPr/>
            </p:nvSpPr>
            <p:spPr>
              <a:xfrm rot="5041351">
                <a:off x="672567" y="2473440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Rectangle 33"/>
              <p:cNvSpPr/>
              <p:nvPr/>
            </p:nvSpPr>
            <p:spPr>
              <a:xfrm rot="3816888">
                <a:off x="1050392" y="2332152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Rectangle 34"/>
              <p:cNvSpPr/>
              <p:nvPr/>
            </p:nvSpPr>
            <p:spPr>
              <a:xfrm rot="3816888">
                <a:off x="1002767" y="2360727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Rectangle 35"/>
              <p:cNvSpPr/>
              <p:nvPr/>
            </p:nvSpPr>
            <p:spPr>
              <a:xfrm rot="4104185">
                <a:off x="956729" y="2378190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" name="Rectangle 36"/>
              <p:cNvSpPr/>
              <p:nvPr/>
            </p:nvSpPr>
            <p:spPr>
              <a:xfrm rot="4325343">
                <a:off x="909104" y="2398827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Rectangle 37"/>
              <p:cNvSpPr/>
              <p:nvPr/>
            </p:nvSpPr>
            <p:spPr>
              <a:xfrm rot="3368036">
                <a:off x="1264704" y="2206740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Rectangle 38"/>
              <p:cNvSpPr/>
              <p:nvPr/>
            </p:nvSpPr>
            <p:spPr>
              <a:xfrm rot="3368036">
                <a:off x="1221842" y="2232140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Rectangle 39"/>
              <p:cNvSpPr/>
              <p:nvPr/>
            </p:nvSpPr>
            <p:spPr>
              <a:xfrm rot="3368036">
                <a:off x="1178979" y="2260715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Rectangle 40"/>
              <p:cNvSpPr/>
              <p:nvPr/>
            </p:nvSpPr>
            <p:spPr>
              <a:xfrm rot="3816888">
                <a:off x="1134529" y="2287702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Rectangle 41"/>
              <p:cNvSpPr/>
              <p:nvPr/>
            </p:nvSpPr>
            <p:spPr>
              <a:xfrm rot="2302266">
                <a:off x="1461554" y="2054340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Rectangle 42"/>
              <p:cNvSpPr/>
              <p:nvPr/>
            </p:nvSpPr>
            <p:spPr>
              <a:xfrm rot="2302266">
                <a:off x="1423454" y="2084502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Rectangle 43"/>
              <p:cNvSpPr/>
              <p:nvPr/>
            </p:nvSpPr>
            <p:spPr>
              <a:xfrm rot="2707562">
                <a:off x="1386942" y="2116252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Rectangle 44"/>
              <p:cNvSpPr/>
              <p:nvPr/>
            </p:nvSpPr>
            <p:spPr>
              <a:xfrm rot="2707562">
                <a:off x="1345667" y="2144827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3" name="Rectangle 45"/>
              <p:cNvSpPr/>
              <p:nvPr/>
            </p:nvSpPr>
            <p:spPr>
              <a:xfrm rot="1525831">
                <a:off x="1626654" y="1873365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4" name="Rectangle 46"/>
              <p:cNvSpPr/>
              <p:nvPr/>
            </p:nvSpPr>
            <p:spPr>
              <a:xfrm rot="1525831">
                <a:off x="1598079" y="1911465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5" name="Rectangle 47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" name="Rectangle 48"/>
              <p:cNvSpPr/>
              <p:nvPr/>
            </p:nvSpPr>
            <p:spPr>
              <a:xfrm rot="1788116">
                <a:off x="1534579" y="1986077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Rectangle 49"/>
              <p:cNvSpPr/>
              <p:nvPr/>
            </p:nvSpPr>
            <p:spPr>
              <a:xfrm rot="841630">
                <a:off x="1763179" y="1686040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" name="Rectangle 50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" name="Rectangle 51"/>
              <p:cNvSpPr/>
              <p:nvPr/>
            </p:nvSpPr>
            <p:spPr>
              <a:xfrm rot="1308690">
                <a:off x="1720317" y="1763827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Rectangle 52"/>
              <p:cNvSpPr/>
              <p:nvPr/>
            </p:nvSpPr>
            <p:spPr>
              <a:xfrm rot="1308690">
                <a:off x="1685392" y="1797165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Rectangle 53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Rectangle 54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" name="Rectangle 55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Rectangle 56"/>
              <p:cNvSpPr/>
              <p:nvPr/>
            </p:nvSpPr>
            <p:spPr>
              <a:xfrm rot="734079">
                <a:off x="1807629" y="1605077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Rectangle 57"/>
              <p:cNvSpPr/>
              <p:nvPr/>
            </p:nvSpPr>
            <p:spPr>
              <a:xfrm rot="21306096">
                <a:off x="1918754" y="1274877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" name="Rectangle 58"/>
              <p:cNvSpPr/>
              <p:nvPr/>
            </p:nvSpPr>
            <p:spPr>
              <a:xfrm rot="21599993">
                <a:off x="1902879" y="1316152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7" name="Rectangle 59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Rectangle 60"/>
              <p:cNvSpPr/>
              <p:nvPr/>
            </p:nvSpPr>
            <p:spPr>
              <a:xfrm rot="214188">
                <a:off x="1883829" y="1397115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Rectangle 61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Rectangle 62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Rectangle 63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Rectangle 64"/>
              <p:cNvSpPr/>
              <p:nvPr/>
            </p:nvSpPr>
            <p:spPr>
              <a:xfrm rot="21329454">
                <a:off x="1931454" y="1187565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Rectangle 65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Rectangle 66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" name="Rectangle 67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6" name="Rectangle 68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7" name="Rectangle 69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" name="Rectangle 70"/>
              <p:cNvSpPr/>
              <p:nvPr/>
            </p:nvSpPr>
            <p:spPr>
              <a:xfrm rot="20258047">
                <a:off x="1863192" y="728777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" name="Rectangle 71"/>
              <p:cNvSpPr/>
              <p:nvPr/>
            </p:nvSpPr>
            <p:spPr>
              <a:xfrm rot="20258047">
                <a:off x="1875892" y="765290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" name="Rectangle 72"/>
              <p:cNvSpPr/>
              <p:nvPr/>
            </p:nvSpPr>
            <p:spPr>
              <a:xfrm rot="20258047">
                <a:off x="1891767" y="797040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1" name="Rectangle 73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2" name="Rectangle 74"/>
              <p:cNvSpPr/>
              <p:nvPr/>
            </p:nvSpPr>
            <p:spPr>
              <a:xfrm rot="19755826">
                <a:off x="1764767" y="558915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3" name="Rectangle 75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4" name="Rectangle 76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" name="Rectangle 77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" name="Rectangle 78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" name="Rectangle 79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" name="Rectangle 80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" name="Freeform 81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" name="Rectangle 82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" name="Rectangle 83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" name="Rectangle 84"/>
              <p:cNvSpPr/>
              <p:nvPr/>
            </p:nvSpPr>
            <p:spPr>
              <a:xfrm rot="18642971">
                <a:off x="1436154" y="285865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" name="Rectangle 85"/>
              <p:cNvSpPr/>
              <p:nvPr/>
            </p:nvSpPr>
            <p:spPr>
              <a:xfrm rot="18642971">
                <a:off x="1472667" y="306503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" name="Rectangle 86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" name="Rectangle 87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" name="Rectangle 88"/>
              <p:cNvSpPr/>
              <p:nvPr/>
            </p:nvSpPr>
            <p:spPr>
              <a:xfrm rot="17961497">
                <a:off x="1247242" y="211253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" name="Rectangle 89"/>
              <p:cNvSpPr/>
              <p:nvPr/>
            </p:nvSpPr>
            <p:spPr>
              <a:xfrm rot="17961497">
                <a:off x="1290104" y="223953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" name="Rectangle 90"/>
              <p:cNvSpPr/>
              <p:nvPr/>
            </p:nvSpPr>
            <p:spPr>
              <a:xfrm rot="18085367">
                <a:off x="1325029" y="235065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" name="Rectangle 91"/>
              <p:cNvSpPr/>
              <p:nvPr/>
            </p:nvSpPr>
            <p:spPr>
              <a:xfrm rot="18379200">
                <a:off x="1364717" y="254115"/>
                <a:ext cx="128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" name="Rectangle 92"/>
              <p:cNvSpPr/>
              <p:nvPr/>
            </p:nvSpPr>
            <p:spPr>
              <a:xfrm rot="17261750">
                <a:off x="1026579" y="163628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1" name="Rectangle 93"/>
              <p:cNvSpPr/>
              <p:nvPr/>
            </p:nvSpPr>
            <p:spPr>
              <a:xfrm rot="17349641">
                <a:off x="1071029" y="173153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2" name="Rectangle 94"/>
              <p:cNvSpPr/>
              <p:nvPr/>
            </p:nvSpPr>
            <p:spPr>
              <a:xfrm rot="17349641">
                <a:off x="1118654" y="181090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3" name="Rectangle 95"/>
              <p:cNvSpPr/>
              <p:nvPr/>
            </p:nvSpPr>
            <p:spPr>
              <a:xfrm rot="17610754">
                <a:off x="1166279" y="187440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4" name="Rectangle 96"/>
              <p:cNvSpPr/>
              <p:nvPr/>
            </p:nvSpPr>
            <p:spPr>
              <a:xfrm rot="16737784">
                <a:off x="794805" y="162040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5" name="Rectangle 97"/>
              <p:cNvSpPr/>
              <p:nvPr/>
            </p:nvSpPr>
            <p:spPr>
              <a:xfrm rot="16926630">
                <a:off x="842429" y="158865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6" name="Rectangle 98"/>
              <p:cNvSpPr/>
              <p:nvPr/>
            </p:nvSpPr>
            <p:spPr>
              <a:xfrm rot="16953279">
                <a:off x="890054" y="154103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" name="Rectangle 99"/>
              <p:cNvSpPr/>
              <p:nvPr/>
            </p:nvSpPr>
            <p:spPr>
              <a:xfrm rot="17019377">
                <a:off x="939267" y="155690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" name="Rectangle 100"/>
              <p:cNvSpPr/>
              <p:nvPr/>
            </p:nvSpPr>
            <p:spPr>
              <a:xfrm rot="16404871">
                <a:off x="559855" y="192203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Rectangle 101"/>
              <p:cNvSpPr/>
              <p:nvPr/>
            </p:nvSpPr>
            <p:spPr>
              <a:xfrm rot="16239516">
                <a:off x="607480" y="184265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" name="Rectangle 102"/>
              <p:cNvSpPr/>
              <p:nvPr/>
            </p:nvSpPr>
            <p:spPr>
              <a:xfrm rot="16311061">
                <a:off x="659867" y="177915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1" name="Rectangle 103"/>
              <p:cNvSpPr/>
              <p:nvPr/>
            </p:nvSpPr>
            <p:spPr>
              <a:xfrm rot="16435146">
                <a:off x="709080" y="169978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" name="Rectangle 104"/>
              <p:cNvSpPr/>
              <p:nvPr/>
            </p:nvSpPr>
            <p:spPr>
              <a:xfrm rot="15467838">
                <a:off x="323317" y="262053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3" name="Rectangle 105"/>
              <p:cNvSpPr/>
              <p:nvPr/>
            </p:nvSpPr>
            <p:spPr>
              <a:xfrm rot="15379567">
                <a:off x="372530" y="246178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4" name="Rectangle 106"/>
              <p:cNvSpPr/>
              <p:nvPr/>
            </p:nvSpPr>
            <p:spPr>
              <a:xfrm rot="15489056">
                <a:off x="418567" y="230303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5" name="Rectangle 107"/>
              <p:cNvSpPr/>
              <p:nvPr/>
            </p:nvSpPr>
            <p:spPr>
              <a:xfrm rot="15680431">
                <a:off x="459842" y="212840"/>
                <a:ext cx="1095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6" name="Rectangle 108"/>
              <p:cNvSpPr/>
              <p:nvPr/>
            </p:nvSpPr>
            <p:spPr>
              <a:xfrm rot="14223709">
                <a:off x="4230" y="406515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7" name="Rectangle 109"/>
              <p:cNvSpPr/>
              <p:nvPr/>
            </p:nvSpPr>
            <p:spPr>
              <a:xfrm rot="14431653">
                <a:off x="97892" y="355715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8" name="Rectangle 110"/>
              <p:cNvSpPr/>
              <p:nvPr/>
            </p:nvSpPr>
            <p:spPr>
              <a:xfrm rot="14797584">
                <a:off x="142342" y="331903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9" name="Rectangle 111"/>
              <p:cNvSpPr/>
              <p:nvPr/>
            </p:nvSpPr>
            <p:spPr>
              <a:xfrm rot="14797584">
                <a:off x="185205" y="316028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0" name="Rectangle 112"/>
              <p:cNvSpPr/>
              <p:nvPr/>
            </p:nvSpPr>
            <p:spPr>
              <a:xfrm rot="15142296">
                <a:off x="234417" y="293803"/>
                <a:ext cx="1000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1" name="Rectangle 113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2" name="Rectangle 114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3" name="Rectangle 115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4" name="Rectangle 116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5" name="Rectangle 117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6" name="Rectangle 118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7" name="Rectangle 119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8" name="Rectangle 120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9" name="Rectangle 121"/>
              <p:cNvSpPr/>
              <p:nvPr/>
            </p:nvSpPr>
            <p:spPr>
              <a:xfrm rot="3805226">
                <a:off x="1059917" y="2357552"/>
                <a:ext cx="209551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0" name="Rectangle 122"/>
              <p:cNvSpPr/>
              <p:nvPr/>
            </p:nvSpPr>
            <p:spPr>
              <a:xfrm rot="3060137">
                <a:off x="1286929" y="2214677"/>
                <a:ext cx="209551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1" name="Rectangle 123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2" name="Rectangle 124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3" name="Rectangle 125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4" name="Rectangle 126"/>
              <p:cNvSpPr/>
              <p:nvPr/>
            </p:nvSpPr>
            <p:spPr>
              <a:xfrm rot="16629380">
                <a:off x="705904" y="112827"/>
                <a:ext cx="21907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5" name="Rectangle 127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6" name="Rectangle 128"/>
              <p:cNvSpPr/>
              <p:nvPr/>
            </p:nvSpPr>
            <p:spPr>
              <a:xfrm rot="17923694">
                <a:off x="1169454" y="147753"/>
                <a:ext cx="24606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7" name="Rectangle 129"/>
              <p:cNvSpPr/>
              <p:nvPr/>
            </p:nvSpPr>
            <p:spPr>
              <a:xfrm rot="18411383">
                <a:off x="1375829" y="217603"/>
                <a:ext cx="2651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8" name="Rectangle 130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9" name="Rectangle 131"/>
              <p:cNvSpPr/>
              <p:nvPr/>
            </p:nvSpPr>
            <p:spPr>
              <a:xfrm rot="19409993">
                <a:off x="1702854" y="463665"/>
                <a:ext cx="27463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0" name="Rectangle 132"/>
              <p:cNvSpPr/>
              <p:nvPr/>
            </p:nvSpPr>
            <p:spPr>
              <a:xfrm rot="19871442">
                <a:off x="1817154" y="627177"/>
                <a:ext cx="2651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1" name="Rectangle 133"/>
              <p:cNvSpPr/>
              <p:nvPr/>
            </p:nvSpPr>
            <p:spPr>
              <a:xfrm rot="20427881">
                <a:off x="1898117" y="812915"/>
                <a:ext cx="2651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2" name="Rectangle 134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3" name="Rectangle 135"/>
              <p:cNvSpPr/>
              <p:nvPr/>
            </p:nvSpPr>
            <p:spPr>
              <a:xfrm rot="21312177">
                <a:off x="1921929" y="1227252"/>
                <a:ext cx="265113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4" name="Rectangle 136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5" name="Rectangle 137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6" name="Freeform 138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7" name="Freeform 139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8" name="Freeform 140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9" name="Freeform 141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0" name="Freeform 142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1" name="Freeform 143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2" name="Freeform 144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3" name="Freeform 145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4" name="Freeform 146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5" name="Rectangle 147"/>
              <p:cNvSpPr/>
              <p:nvPr/>
            </p:nvSpPr>
            <p:spPr>
              <a:xfrm rot="244926">
                <a:off x="1864779" y="1441565"/>
                <a:ext cx="255588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6" name="Rectangle 148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7" name="Freeform 149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8" name="Freeform 150"/>
              <p:cNvSpPr/>
              <p:nvPr/>
            </p:nvSpPr>
            <p:spPr>
              <a:xfrm rot="18742963">
                <a:off x="979624" y="1997119"/>
                <a:ext cx="105920" cy="108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261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9" name="Freeform 151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26133"/>
                  </a:gs>
                  <a:gs pos="100000">
                    <a:srgbClr val="4F5E31"/>
                  </a:gs>
                </a:gsLst>
                <a:lin ang="189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0" name="Oval 152"/>
              <p:cNvSpPr/>
              <p:nvPr/>
            </p:nvSpPr>
            <p:spPr>
              <a:xfrm>
                <a:off x="473694" y="1187996"/>
                <a:ext cx="335835" cy="294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22" h="18988" extrusionOk="0">
                    <a:moveTo>
                      <a:pt x="744" y="14818"/>
                    </a:moveTo>
                    <a:cubicBezTo>
                      <a:pt x="-1289" y="10477"/>
                      <a:pt x="988" y="4575"/>
                      <a:pt x="5830" y="1634"/>
                    </a:cubicBezTo>
                    <a:cubicBezTo>
                      <a:pt x="10672" y="-1306"/>
                      <a:pt x="16245" y="-171"/>
                      <a:pt x="18278" y="4170"/>
                    </a:cubicBezTo>
                    <a:cubicBezTo>
                      <a:pt x="20311" y="8511"/>
                      <a:pt x="18034" y="14413"/>
                      <a:pt x="13192" y="17354"/>
                    </a:cubicBezTo>
                    <a:cubicBezTo>
                      <a:pt x="8350" y="20294"/>
                      <a:pt x="2777" y="19159"/>
                      <a:pt x="744" y="148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4B582E"/>
                  </a:gs>
                  <a:gs pos="50000">
                    <a:srgbClr val="526133"/>
                  </a:gs>
                  <a:gs pos="100000">
                    <a:srgbClr val="4B582E"/>
                  </a:gs>
                </a:gsLst>
                <a:lin ang="189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53" name="Title Text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154" name="Body Level One…"/>
          <p:cNvSpPr txBox="1">
            <a:spLocks noGrp="1"/>
          </p:cNvSpPr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80000"/>
        <a:buFont typeface="Arial"/>
        <a:buChar char="►"/>
        <a:tabLst/>
        <a:defRPr sz="32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 typeface="Arial"/>
        <a:buChar char="▪"/>
        <a:tabLst/>
        <a:defRPr sz="32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80000"/>
        <a:buFont typeface="Arial"/>
        <a:buChar char="►"/>
        <a:tabLst/>
        <a:defRPr sz="32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 typeface="Arial"/>
        <a:buChar char="▪"/>
        <a:tabLst/>
        <a:defRPr sz="32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80000"/>
        <a:buFont typeface="Arial"/>
        <a:buChar char="►"/>
        <a:tabLst/>
        <a:defRPr sz="32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80000"/>
        <a:buFont typeface="Arial"/>
        <a:buChar char="►"/>
        <a:tabLst/>
        <a:defRPr sz="32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80000"/>
        <a:buFont typeface="Arial"/>
        <a:buChar char="►"/>
        <a:tabLst/>
        <a:defRPr sz="32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80000"/>
        <a:buFont typeface="Arial"/>
        <a:buChar char="►"/>
        <a:tabLst/>
        <a:defRPr sz="32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80000"/>
        <a:buFont typeface="Arial"/>
        <a:buChar char="►"/>
        <a:tabLst/>
        <a:defRPr sz="32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le 1"/>
          <p:cNvSpPr txBox="1">
            <a:spLocks noGrp="1"/>
          </p:cNvSpPr>
          <p:nvPr>
            <p:ph type="title"/>
          </p:nvPr>
        </p:nvSpPr>
        <p:spPr>
          <a:xfrm>
            <a:off x="-1" y="188639"/>
            <a:ext cx="9147773" cy="20444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GB" sz="4000" dirty="0"/>
              <a:t>what would it be helpful for counsellors to know about psychedelics?</a:t>
            </a:r>
            <a:endParaRPr sz="4000" dirty="0"/>
          </a:p>
        </p:txBody>
      </p:sp>
      <p:sp>
        <p:nvSpPr>
          <p:cNvPr id="265" name="TextBox 7"/>
          <p:cNvSpPr txBox="1"/>
          <p:nvPr/>
        </p:nvSpPr>
        <p:spPr>
          <a:xfrm>
            <a:off x="551152" y="5157192"/>
            <a:ext cx="8045465" cy="1450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700">
                <a:solidFill>
                  <a:srgbClr val="FFFFCC"/>
                </a:solidFill>
              </a:defRPr>
            </a:pPr>
            <a:r>
              <a:rPr dirty="0"/>
              <a:t>“</a:t>
            </a:r>
            <a:r>
              <a:rPr dirty="0" err="1"/>
              <a:t>Remedicalising</a:t>
            </a:r>
            <a:r>
              <a:rPr dirty="0"/>
              <a:t> psilocybin and related drugs is the most interesting project in contemporary psychiatry”</a:t>
            </a:r>
            <a:endParaRPr dirty="0">
              <a:solidFill>
                <a:srgbClr val="FFFFFF"/>
              </a:solidFill>
            </a:endParaRPr>
          </a:p>
          <a:p>
            <a:pPr algn="ctr">
              <a:defRPr sz="1000">
                <a:solidFill>
                  <a:srgbClr val="FFFFCC"/>
                </a:solidFill>
              </a:defRPr>
            </a:pPr>
            <a:endParaRPr dirty="0">
              <a:solidFill>
                <a:srgbClr val="FFFFFF"/>
              </a:solidFill>
            </a:endParaRPr>
          </a:p>
          <a:p>
            <a:pPr algn="ctr">
              <a:defRPr sz="2400">
                <a:solidFill>
                  <a:schemeClr val="accent5"/>
                </a:solidFill>
              </a:defRPr>
            </a:pPr>
            <a:r>
              <a:rPr dirty="0"/>
              <a:t>Guy Goodwin, Oxford Emeritus Professor of Psychiatry </a:t>
            </a:r>
          </a:p>
        </p:txBody>
      </p:sp>
      <p:pic>
        <p:nvPicPr>
          <p:cNvPr id="266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7" y="2325431"/>
            <a:ext cx="4896401" cy="2480669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TextBox 8"/>
          <p:cNvSpPr txBox="1"/>
          <p:nvPr/>
        </p:nvSpPr>
        <p:spPr>
          <a:xfrm>
            <a:off x="-62801" y="3027156"/>
            <a:ext cx="2162716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>
              <a:buSzPct val="100000"/>
              <a:buAutoNum type="alphaLcParenBoth"/>
              <a:defRPr sz="1600">
                <a:solidFill>
                  <a:schemeClr val="accent5"/>
                </a:solidFill>
              </a:defRPr>
            </a:pPr>
            <a:r>
              <a:rPr dirty="0"/>
              <a:t>brain on placebo</a:t>
            </a:r>
            <a:endParaRPr dirty="0">
              <a:solidFill>
                <a:srgbClr val="FFFFFF"/>
              </a:solidFill>
            </a:endParaRPr>
          </a:p>
          <a:p>
            <a:pPr marL="342900" indent="-342900" algn="ctr">
              <a:buSzPct val="100000"/>
              <a:buAutoNum type="alphaLcParenBoth"/>
              <a:defRPr sz="1600">
                <a:solidFill>
                  <a:schemeClr val="accent5"/>
                </a:solidFill>
              </a:defRPr>
            </a:pPr>
            <a:r>
              <a:rPr dirty="0"/>
              <a:t>brain on psilocybin</a:t>
            </a:r>
            <a:endParaRPr dirty="0">
              <a:solidFill>
                <a:srgbClr val="FFFFFF"/>
              </a:solidFill>
            </a:endParaRPr>
          </a:p>
          <a:p>
            <a:pPr algn="ctr">
              <a:defRPr sz="1600">
                <a:solidFill>
                  <a:schemeClr val="accent5"/>
                </a:solidFill>
              </a:defRPr>
            </a:pPr>
            <a:r>
              <a:rPr dirty="0"/>
              <a:t>Petri G. et al. (2014)</a:t>
            </a:r>
          </a:p>
        </p:txBody>
      </p:sp>
      <p:sp>
        <p:nvSpPr>
          <p:cNvPr id="268" name="TextBox 9"/>
          <p:cNvSpPr txBox="1"/>
          <p:nvPr/>
        </p:nvSpPr>
        <p:spPr>
          <a:xfrm>
            <a:off x="7069756" y="3019328"/>
            <a:ext cx="2065037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>
                <a:solidFill>
                  <a:schemeClr val="accent5"/>
                </a:solidFill>
              </a:defRPr>
            </a:pPr>
            <a:r>
              <a:rPr lang="en-GB" dirty="0"/>
              <a:t>Pastoral Foundation </a:t>
            </a:r>
            <a:endParaRPr dirty="0">
              <a:solidFill>
                <a:srgbClr val="FFFFFF"/>
              </a:solidFill>
            </a:endParaRPr>
          </a:p>
          <a:p>
            <a:pPr algn="ctr">
              <a:defRPr sz="1600">
                <a:solidFill>
                  <a:schemeClr val="accent5"/>
                </a:solidFill>
              </a:defRPr>
            </a:pPr>
            <a:r>
              <a:rPr lang="en-GB" dirty="0"/>
              <a:t>6</a:t>
            </a:r>
            <a:r>
              <a:rPr baseline="30000" dirty="0" err="1"/>
              <a:t>th</a:t>
            </a:r>
            <a:r>
              <a:rPr dirty="0"/>
              <a:t> </a:t>
            </a:r>
            <a:r>
              <a:rPr lang="en-GB" dirty="0"/>
              <a:t>August </a:t>
            </a:r>
            <a:r>
              <a:rPr dirty="0"/>
              <a:t>202</a:t>
            </a:r>
            <a:r>
              <a:rPr lang="en-GB" dirty="0"/>
              <a:t>3</a:t>
            </a:r>
            <a:r>
              <a:rPr dirty="0"/>
              <a:t> with </a:t>
            </a:r>
            <a:endParaRPr dirty="0">
              <a:solidFill>
                <a:srgbClr val="FFFFFF"/>
              </a:solidFill>
            </a:endParaRPr>
          </a:p>
          <a:p>
            <a:pPr algn="ctr">
              <a:defRPr sz="1600">
                <a:solidFill>
                  <a:schemeClr val="accent5"/>
                </a:solidFill>
              </a:defRPr>
            </a:pPr>
            <a:r>
              <a:rPr dirty="0"/>
              <a:t>Dr James Hawkins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ompass">
  <a:themeElements>
    <a:clrScheme name="Compass">
      <a:dk1>
        <a:srgbClr val="526133"/>
      </a:dk1>
      <a:lt1>
        <a:srgbClr val="3F2E61"/>
      </a:lt1>
      <a:dk2>
        <a:srgbClr val="A7A7A7"/>
      </a:dk2>
      <a:lt2>
        <a:srgbClr val="535353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0000FF"/>
      </a:hlink>
      <a:folHlink>
        <a:srgbClr val="FF00FF"/>
      </a:folHlink>
    </a:clrScheme>
    <a:fontScheme name="Compass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Compas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26133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26133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mpass">
  <a:themeElements>
    <a:clrScheme name="Compas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0000FF"/>
      </a:hlink>
      <a:folHlink>
        <a:srgbClr val="FF00FF"/>
      </a:folHlink>
    </a:clrScheme>
    <a:fontScheme name="Compass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Compas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26133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26133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61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Compass</vt:lpstr>
      <vt:lpstr>what would it be helpful for counsellors to know about psychedelics?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psychedelic-assisted therapy: an overview of the science, current indications &amp; recent evidence</dc:title>
  <cp:lastModifiedBy>James Hawkins</cp:lastModifiedBy>
  <cp:revision>75</cp:revision>
  <dcterms:modified xsi:type="dcterms:W3CDTF">2023-08-07T16:29:43Z</dcterms:modified>
</cp:coreProperties>
</file>